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64DB8-9769-45D4-A9C8-95F5D10DC232}" v="209" dt="2024-10-10T07:36:47.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enaz 23" userId="27d8c38b5bd7366e" providerId="LiveId" clId="{72A64DB8-9769-45D4-A9C8-95F5D10DC232}"/>
    <pc:docChg chg="undo custSel addSld modSld sldOrd">
      <pc:chgData name="Shahenaz 23" userId="27d8c38b5bd7366e" providerId="LiveId" clId="{72A64DB8-9769-45D4-A9C8-95F5D10DC232}" dt="2024-10-10T07:39:51.249" v="1586" actId="1076"/>
      <pc:docMkLst>
        <pc:docMk/>
      </pc:docMkLst>
      <pc:sldChg chg="modSp mod">
        <pc:chgData name="Shahenaz 23" userId="27d8c38b5bd7366e" providerId="LiveId" clId="{72A64DB8-9769-45D4-A9C8-95F5D10DC232}" dt="2024-10-09T13:06:35.833" v="164" actId="207"/>
        <pc:sldMkLst>
          <pc:docMk/>
          <pc:sldMk cId="3950507350" sldId="256"/>
        </pc:sldMkLst>
        <pc:spChg chg="mod">
          <ac:chgData name="Shahenaz 23" userId="27d8c38b5bd7366e" providerId="LiveId" clId="{72A64DB8-9769-45D4-A9C8-95F5D10DC232}" dt="2024-10-09T13:04:56.707" v="155" actId="113"/>
          <ac:spMkLst>
            <pc:docMk/>
            <pc:sldMk cId="3950507350" sldId="256"/>
            <ac:spMk id="6" creationId="{7158E3B9-7D18-0927-6812-54B131479DD3}"/>
          </ac:spMkLst>
        </pc:spChg>
        <pc:spChg chg="mod">
          <ac:chgData name="Shahenaz 23" userId="27d8c38b5bd7366e" providerId="LiveId" clId="{72A64DB8-9769-45D4-A9C8-95F5D10DC232}" dt="2024-10-09T13:06:35.833" v="164" actId="207"/>
          <ac:spMkLst>
            <pc:docMk/>
            <pc:sldMk cId="3950507350" sldId="256"/>
            <ac:spMk id="8" creationId="{9D7BF11C-8682-0613-4740-70C99B8ABE6C}"/>
          </ac:spMkLst>
        </pc:spChg>
        <pc:spChg chg="mod">
          <ac:chgData name="Shahenaz 23" userId="27d8c38b5bd7366e" providerId="LiveId" clId="{72A64DB8-9769-45D4-A9C8-95F5D10DC232}" dt="2024-10-09T13:05:36.633" v="161" actId="113"/>
          <ac:spMkLst>
            <pc:docMk/>
            <pc:sldMk cId="3950507350" sldId="256"/>
            <ac:spMk id="9" creationId="{0B38000B-ADD5-4BAF-72E4-633EB2C7EB56}"/>
          </ac:spMkLst>
        </pc:spChg>
        <pc:spChg chg="mod">
          <ac:chgData name="Shahenaz 23" userId="27d8c38b5bd7366e" providerId="LiveId" clId="{72A64DB8-9769-45D4-A9C8-95F5D10DC232}" dt="2024-10-09T13:05:16.788" v="159" actId="115"/>
          <ac:spMkLst>
            <pc:docMk/>
            <pc:sldMk cId="3950507350" sldId="256"/>
            <ac:spMk id="12" creationId="{7A13AC24-E3B7-F1BF-D1BE-8BDBFE509E70}"/>
          </ac:spMkLst>
        </pc:spChg>
      </pc:sldChg>
      <pc:sldChg chg="modSp mod">
        <pc:chgData name="Shahenaz 23" userId="27d8c38b5bd7366e" providerId="LiveId" clId="{72A64DB8-9769-45D4-A9C8-95F5D10DC232}" dt="2024-10-09T13:08:12.459" v="166" actId="1440"/>
        <pc:sldMkLst>
          <pc:docMk/>
          <pc:sldMk cId="831078351" sldId="257"/>
        </pc:sldMkLst>
        <pc:spChg chg="mod">
          <ac:chgData name="Shahenaz 23" userId="27d8c38b5bd7366e" providerId="LiveId" clId="{72A64DB8-9769-45D4-A9C8-95F5D10DC232}" dt="2024-10-09T13:06:43.081" v="165" actId="113"/>
          <ac:spMkLst>
            <pc:docMk/>
            <pc:sldMk cId="831078351" sldId="257"/>
            <ac:spMk id="7" creationId="{FF385753-F005-0131-FDAA-8D5AB202324C}"/>
          </ac:spMkLst>
        </pc:spChg>
        <pc:picChg chg="mod">
          <ac:chgData name="Shahenaz 23" userId="27d8c38b5bd7366e" providerId="LiveId" clId="{72A64DB8-9769-45D4-A9C8-95F5D10DC232}" dt="2024-10-09T13:08:12.459" v="166" actId="1440"/>
          <ac:picMkLst>
            <pc:docMk/>
            <pc:sldMk cId="831078351" sldId="257"/>
            <ac:picMk id="14" creationId="{E58A9948-84C6-63B5-53C9-F1778B7A1741}"/>
          </ac:picMkLst>
        </pc:picChg>
      </pc:sldChg>
      <pc:sldChg chg="modSp mod">
        <pc:chgData name="Shahenaz 23" userId="27d8c38b5bd7366e" providerId="LiveId" clId="{72A64DB8-9769-45D4-A9C8-95F5D10DC232}" dt="2024-10-09T13:09:09.606" v="169" actId="1076"/>
        <pc:sldMkLst>
          <pc:docMk/>
          <pc:sldMk cId="1468519038" sldId="258"/>
        </pc:sldMkLst>
        <pc:spChg chg="mod">
          <ac:chgData name="Shahenaz 23" userId="27d8c38b5bd7366e" providerId="LiveId" clId="{72A64DB8-9769-45D4-A9C8-95F5D10DC232}" dt="2024-10-09T13:08:26.802" v="167" actId="113"/>
          <ac:spMkLst>
            <pc:docMk/>
            <pc:sldMk cId="1468519038" sldId="258"/>
            <ac:spMk id="7" creationId="{3576E085-F9C8-0668-6747-2C590862CAA9}"/>
          </ac:spMkLst>
        </pc:spChg>
        <pc:picChg chg="mod">
          <ac:chgData name="Shahenaz 23" userId="27d8c38b5bd7366e" providerId="LiveId" clId="{72A64DB8-9769-45D4-A9C8-95F5D10DC232}" dt="2024-10-09T13:09:09.606" v="169" actId="1076"/>
          <ac:picMkLst>
            <pc:docMk/>
            <pc:sldMk cId="1468519038" sldId="258"/>
            <ac:picMk id="10" creationId="{58B917FA-8F83-3252-125D-0BDF5A423943}"/>
          </ac:picMkLst>
        </pc:picChg>
      </pc:sldChg>
      <pc:sldChg chg="modSp mod">
        <pc:chgData name="Shahenaz 23" userId="27d8c38b5bd7366e" providerId="LiveId" clId="{72A64DB8-9769-45D4-A9C8-95F5D10DC232}" dt="2024-10-09T13:10:09.276" v="175" actId="14100"/>
        <pc:sldMkLst>
          <pc:docMk/>
          <pc:sldMk cId="2417285563" sldId="259"/>
        </pc:sldMkLst>
        <pc:spChg chg="mod">
          <ac:chgData name="Shahenaz 23" userId="27d8c38b5bd7366e" providerId="LiveId" clId="{72A64DB8-9769-45D4-A9C8-95F5D10DC232}" dt="2024-10-09T13:10:09.276" v="175" actId="14100"/>
          <ac:spMkLst>
            <pc:docMk/>
            <pc:sldMk cId="2417285563" sldId="259"/>
            <ac:spMk id="6" creationId="{B1A6F17B-1761-AAA7-522B-047D7A9BBBF2}"/>
          </ac:spMkLst>
        </pc:spChg>
        <pc:spChg chg="mod">
          <ac:chgData name="Shahenaz 23" userId="27d8c38b5bd7366e" providerId="LiveId" clId="{72A64DB8-9769-45D4-A9C8-95F5D10DC232}" dt="2024-10-09T13:09:32.112" v="170" actId="113"/>
          <ac:spMkLst>
            <pc:docMk/>
            <pc:sldMk cId="2417285563" sldId="259"/>
            <ac:spMk id="7" creationId="{261278A7-A231-C45F-04EC-BDC11C83DF70}"/>
          </ac:spMkLst>
        </pc:spChg>
        <pc:picChg chg="mod">
          <ac:chgData name="Shahenaz 23" userId="27d8c38b5bd7366e" providerId="LiveId" clId="{72A64DB8-9769-45D4-A9C8-95F5D10DC232}" dt="2024-10-09T13:10:04.453" v="174" actId="1076"/>
          <ac:picMkLst>
            <pc:docMk/>
            <pc:sldMk cId="2417285563" sldId="259"/>
            <ac:picMk id="9" creationId="{83456FC2-A86E-A0E6-E4E5-F65F951DEAF6}"/>
          </ac:picMkLst>
        </pc:picChg>
      </pc:sldChg>
      <pc:sldChg chg="addSp delSp modSp mod">
        <pc:chgData name="Shahenaz 23" userId="27d8c38b5bd7366e" providerId="LiveId" clId="{72A64DB8-9769-45D4-A9C8-95F5D10DC232}" dt="2024-10-09T13:11:54.260" v="180" actId="1076"/>
        <pc:sldMkLst>
          <pc:docMk/>
          <pc:sldMk cId="1631732824" sldId="260"/>
        </pc:sldMkLst>
        <pc:spChg chg="mod">
          <ac:chgData name="Shahenaz 23" userId="27d8c38b5bd7366e" providerId="LiveId" clId="{72A64DB8-9769-45D4-A9C8-95F5D10DC232}" dt="2024-10-09T13:11:54.260" v="180" actId="1076"/>
          <ac:spMkLst>
            <pc:docMk/>
            <pc:sldMk cId="1631732824" sldId="260"/>
            <ac:spMk id="6" creationId="{528AF47E-0C51-765C-E54D-7669E368DD91}"/>
          </ac:spMkLst>
        </pc:spChg>
        <pc:spChg chg="mod">
          <ac:chgData name="Shahenaz 23" userId="27d8c38b5bd7366e" providerId="LiveId" clId="{72A64DB8-9769-45D4-A9C8-95F5D10DC232}" dt="2024-10-09T13:04:38.790" v="154" actId="113"/>
          <ac:spMkLst>
            <pc:docMk/>
            <pc:sldMk cId="1631732824" sldId="260"/>
            <ac:spMk id="7" creationId="{E5AC27F7-1FC8-3332-B1A9-12F2605C87AD}"/>
          </ac:spMkLst>
        </pc:spChg>
        <pc:spChg chg="del mod">
          <ac:chgData name="Shahenaz 23" userId="27d8c38b5bd7366e" providerId="LiveId" clId="{72A64DB8-9769-45D4-A9C8-95F5D10DC232}" dt="2024-10-09T12:45:04.265" v="85" actId="478"/>
          <ac:spMkLst>
            <pc:docMk/>
            <pc:sldMk cId="1631732824" sldId="260"/>
            <ac:spMk id="12" creationId="{75894B4D-1698-DB10-DBCE-8BF48BF3EBDA}"/>
          </ac:spMkLst>
        </pc:spChg>
        <pc:spChg chg="del">
          <ac:chgData name="Shahenaz 23" userId="27d8c38b5bd7366e" providerId="LiveId" clId="{72A64DB8-9769-45D4-A9C8-95F5D10DC232}" dt="2024-10-09T12:45:39.343" v="93" actId="478"/>
          <ac:spMkLst>
            <pc:docMk/>
            <pc:sldMk cId="1631732824" sldId="260"/>
            <ac:spMk id="13" creationId="{25FE2CA2-4F49-BD43-ABB6-B293D21BC9E5}"/>
          </ac:spMkLst>
        </pc:spChg>
        <pc:spChg chg="del mod">
          <ac:chgData name="Shahenaz 23" userId="27d8c38b5bd7366e" providerId="LiveId" clId="{72A64DB8-9769-45D4-A9C8-95F5D10DC232}" dt="2024-10-09T12:45:11.029" v="87" actId="478"/>
          <ac:spMkLst>
            <pc:docMk/>
            <pc:sldMk cId="1631732824" sldId="260"/>
            <ac:spMk id="14" creationId="{F73B269C-7739-86E7-EA11-F53404908EB8}"/>
          </ac:spMkLst>
        </pc:spChg>
        <pc:spChg chg="del">
          <ac:chgData name="Shahenaz 23" userId="27d8c38b5bd7366e" providerId="LiveId" clId="{72A64DB8-9769-45D4-A9C8-95F5D10DC232}" dt="2024-10-09T12:45:15.302" v="88" actId="478"/>
          <ac:spMkLst>
            <pc:docMk/>
            <pc:sldMk cId="1631732824" sldId="260"/>
            <ac:spMk id="15" creationId="{CB89F61C-072A-153F-CA1E-098A512BB0C1}"/>
          </ac:spMkLst>
        </pc:spChg>
        <pc:spChg chg="del">
          <ac:chgData name="Shahenaz 23" userId="27d8c38b5bd7366e" providerId="LiveId" clId="{72A64DB8-9769-45D4-A9C8-95F5D10DC232}" dt="2024-10-09T12:45:29.983" v="90" actId="478"/>
          <ac:spMkLst>
            <pc:docMk/>
            <pc:sldMk cId="1631732824" sldId="260"/>
            <ac:spMk id="17" creationId="{90DDEFF1-1D6F-B031-8F76-105160E8EE4C}"/>
          </ac:spMkLst>
        </pc:spChg>
        <pc:spChg chg="del">
          <ac:chgData name="Shahenaz 23" userId="27d8c38b5bd7366e" providerId="LiveId" clId="{72A64DB8-9769-45D4-A9C8-95F5D10DC232}" dt="2024-10-09T12:45:20.770" v="89" actId="478"/>
          <ac:spMkLst>
            <pc:docMk/>
            <pc:sldMk cId="1631732824" sldId="260"/>
            <ac:spMk id="18" creationId="{C97F1AAF-ACD3-0FAD-B3BB-D36607F2C01C}"/>
          </ac:spMkLst>
        </pc:spChg>
        <pc:spChg chg="del">
          <ac:chgData name="Shahenaz 23" userId="27d8c38b5bd7366e" providerId="LiveId" clId="{72A64DB8-9769-45D4-A9C8-95F5D10DC232}" dt="2024-10-09T12:45:33.050" v="91" actId="478"/>
          <ac:spMkLst>
            <pc:docMk/>
            <pc:sldMk cId="1631732824" sldId="260"/>
            <ac:spMk id="19" creationId="{265991D0-EBA8-4985-C8A8-99BBFCAB4D77}"/>
          </ac:spMkLst>
        </pc:spChg>
        <pc:spChg chg="del">
          <ac:chgData name="Shahenaz 23" userId="27d8c38b5bd7366e" providerId="LiveId" clId="{72A64DB8-9769-45D4-A9C8-95F5D10DC232}" dt="2024-10-09T12:45:36.829" v="92" actId="478"/>
          <ac:spMkLst>
            <pc:docMk/>
            <pc:sldMk cId="1631732824" sldId="260"/>
            <ac:spMk id="20" creationId="{21B47563-D153-7414-1D29-151B60BBF1B6}"/>
          </ac:spMkLst>
        </pc:spChg>
        <pc:picChg chg="mod">
          <ac:chgData name="Shahenaz 23" userId="27d8c38b5bd7366e" providerId="LiveId" clId="{72A64DB8-9769-45D4-A9C8-95F5D10DC232}" dt="2024-10-09T12:55:10.161" v="140" actId="1440"/>
          <ac:picMkLst>
            <pc:docMk/>
            <pc:sldMk cId="1631732824" sldId="260"/>
            <ac:picMk id="5" creationId="{DC1C29AB-1385-3C5A-3E74-B81DBD2C35CC}"/>
          </ac:picMkLst>
        </pc:picChg>
        <pc:picChg chg="add mod modCrop">
          <ac:chgData name="Shahenaz 23" userId="27d8c38b5bd7366e" providerId="LiveId" clId="{72A64DB8-9769-45D4-A9C8-95F5D10DC232}" dt="2024-10-09T12:50:49.323" v="109" actId="1076"/>
          <ac:picMkLst>
            <pc:docMk/>
            <pc:sldMk cId="1631732824" sldId="260"/>
            <ac:picMk id="8" creationId="{9259A641-873B-4714-CD73-D0FEB321A84C}"/>
          </ac:picMkLst>
        </pc:picChg>
        <pc:picChg chg="del">
          <ac:chgData name="Shahenaz 23" userId="27d8c38b5bd7366e" providerId="LiveId" clId="{72A64DB8-9769-45D4-A9C8-95F5D10DC232}" dt="2024-10-09T12:44:57.203" v="83" actId="478"/>
          <ac:picMkLst>
            <pc:docMk/>
            <pc:sldMk cId="1631732824" sldId="260"/>
            <ac:picMk id="9" creationId="{061C6DD5-8211-FB97-75A7-1581CD4EB6EB}"/>
          </ac:picMkLst>
        </pc:picChg>
        <pc:picChg chg="add mod modCrop">
          <ac:chgData name="Shahenaz 23" userId="27d8c38b5bd7366e" providerId="LiveId" clId="{72A64DB8-9769-45D4-A9C8-95F5D10DC232}" dt="2024-10-09T12:52:11.273" v="120" actId="14100"/>
          <ac:picMkLst>
            <pc:docMk/>
            <pc:sldMk cId="1631732824" sldId="260"/>
            <ac:picMk id="11" creationId="{5E87AC4D-0DBD-FBF5-8B33-029060C82E85}"/>
          </ac:picMkLst>
        </pc:picChg>
        <pc:picChg chg="add mod modCrop">
          <ac:chgData name="Shahenaz 23" userId="27d8c38b5bd7366e" providerId="LiveId" clId="{72A64DB8-9769-45D4-A9C8-95F5D10DC232}" dt="2024-10-09T12:53:42.180" v="130" actId="1076"/>
          <ac:picMkLst>
            <pc:docMk/>
            <pc:sldMk cId="1631732824" sldId="260"/>
            <ac:picMk id="21" creationId="{BACFF133-561F-051C-7E7E-226E34753169}"/>
          </ac:picMkLst>
        </pc:picChg>
        <pc:picChg chg="add mod modCrop">
          <ac:chgData name="Shahenaz 23" userId="27d8c38b5bd7366e" providerId="LiveId" clId="{72A64DB8-9769-45D4-A9C8-95F5D10DC232}" dt="2024-10-09T12:55:32.696" v="144" actId="14100"/>
          <ac:picMkLst>
            <pc:docMk/>
            <pc:sldMk cId="1631732824" sldId="260"/>
            <ac:picMk id="23" creationId="{CC8FA201-753F-CDE1-627B-712114E57CA5}"/>
          </ac:picMkLst>
        </pc:picChg>
        <pc:picChg chg="add mod modCrop">
          <ac:chgData name="Shahenaz 23" userId="27d8c38b5bd7366e" providerId="LiveId" clId="{72A64DB8-9769-45D4-A9C8-95F5D10DC232}" dt="2024-10-09T12:56:37.163" v="153" actId="14100"/>
          <ac:picMkLst>
            <pc:docMk/>
            <pc:sldMk cId="1631732824" sldId="260"/>
            <ac:picMk id="25" creationId="{34F3D045-A06D-F644-B03B-85FA4310F106}"/>
          </ac:picMkLst>
        </pc:picChg>
      </pc:sldChg>
      <pc:sldChg chg="addSp delSp modSp add mod ord">
        <pc:chgData name="Shahenaz 23" userId="27d8c38b5bd7366e" providerId="LiveId" clId="{72A64DB8-9769-45D4-A9C8-95F5D10DC232}" dt="2024-10-10T07:39:51.249" v="1586" actId="1076"/>
        <pc:sldMkLst>
          <pc:docMk/>
          <pc:sldMk cId="2198680528" sldId="261"/>
        </pc:sldMkLst>
        <pc:spChg chg="del">
          <ac:chgData name="Shahenaz 23" userId="27d8c38b5bd7366e" providerId="LiveId" clId="{72A64DB8-9769-45D4-A9C8-95F5D10DC232}" dt="2024-10-09T13:21:43.269" v="223" actId="478"/>
          <ac:spMkLst>
            <pc:docMk/>
            <pc:sldMk cId="2198680528" sldId="261"/>
            <ac:spMk id="4" creationId="{754BD8CD-C577-E513-DA85-A8E8A87D7769}"/>
          </ac:spMkLst>
        </pc:spChg>
        <pc:spChg chg="mod">
          <ac:chgData name="Shahenaz 23" userId="27d8c38b5bd7366e" providerId="LiveId" clId="{72A64DB8-9769-45D4-A9C8-95F5D10DC232}" dt="2024-10-10T07:12:23.814" v="1432" actId="20577"/>
          <ac:spMkLst>
            <pc:docMk/>
            <pc:sldMk cId="2198680528" sldId="261"/>
            <ac:spMk id="7" creationId="{53FFE271-0BF5-7CA2-304A-D2E7FA32C6B6}"/>
          </ac:spMkLst>
        </pc:spChg>
        <pc:spChg chg="add del mod">
          <ac:chgData name="Shahenaz 23" userId="27d8c38b5bd7366e" providerId="LiveId" clId="{72A64DB8-9769-45D4-A9C8-95F5D10DC232}" dt="2024-10-09T13:34:34.444" v="390"/>
          <ac:spMkLst>
            <pc:docMk/>
            <pc:sldMk cId="2198680528" sldId="261"/>
            <ac:spMk id="8" creationId="{74DC25F7-3DEA-A8E6-FA35-C86AD82676AF}"/>
          </ac:spMkLst>
        </pc:spChg>
        <pc:spChg chg="add del mod">
          <ac:chgData name="Shahenaz 23" userId="27d8c38b5bd7366e" providerId="LiveId" clId="{72A64DB8-9769-45D4-A9C8-95F5D10DC232}" dt="2024-10-09T13:35:31.238" v="417" actId="478"/>
          <ac:spMkLst>
            <pc:docMk/>
            <pc:sldMk cId="2198680528" sldId="261"/>
            <ac:spMk id="9" creationId="{9F3208D2-2EE5-59FE-926C-D68E8BA2D833}"/>
          </ac:spMkLst>
        </pc:spChg>
        <pc:spChg chg="add del mod">
          <ac:chgData name="Shahenaz 23" userId="27d8c38b5bd7366e" providerId="LiveId" clId="{72A64DB8-9769-45D4-A9C8-95F5D10DC232}" dt="2024-10-09T13:34:34.420" v="388" actId="478"/>
          <ac:spMkLst>
            <pc:docMk/>
            <pc:sldMk cId="2198680528" sldId="261"/>
            <ac:spMk id="10" creationId="{F7759EA7-A1A3-66BA-9691-820E64BCA2FD}"/>
          </ac:spMkLst>
        </pc:spChg>
        <pc:spChg chg="add del mod">
          <ac:chgData name="Shahenaz 23" userId="27d8c38b5bd7366e" providerId="LiveId" clId="{72A64DB8-9769-45D4-A9C8-95F5D10DC232}" dt="2024-10-09T13:35:13.145" v="413" actId="478"/>
          <ac:spMkLst>
            <pc:docMk/>
            <pc:sldMk cId="2198680528" sldId="261"/>
            <ac:spMk id="11" creationId="{6E56D8AC-355D-04C5-04EC-D899696026D6}"/>
          </ac:spMkLst>
        </pc:spChg>
        <pc:spChg chg="add mod">
          <ac:chgData name="Shahenaz 23" userId="27d8c38b5bd7366e" providerId="LiveId" clId="{72A64DB8-9769-45D4-A9C8-95F5D10DC232}" dt="2024-10-09T13:41:00.466" v="496" actId="255"/>
          <ac:spMkLst>
            <pc:docMk/>
            <pc:sldMk cId="2198680528" sldId="261"/>
            <ac:spMk id="12" creationId="{C8547DA5-9F2B-E61B-A26B-37FC50589FAC}"/>
          </ac:spMkLst>
        </pc:spChg>
        <pc:spChg chg="add del mod">
          <ac:chgData name="Shahenaz 23" userId="27d8c38b5bd7366e" providerId="LiveId" clId="{72A64DB8-9769-45D4-A9C8-95F5D10DC232}" dt="2024-10-09T13:37:49.409" v="442" actId="478"/>
          <ac:spMkLst>
            <pc:docMk/>
            <pc:sldMk cId="2198680528" sldId="261"/>
            <ac:spMk id="13" creationId="{7E1EC375-3637-89C6-82AC-0D53604A1B3D}"/>
          </ac:spMkLst>
        </pc:spChg>
        <pc:spChg chg="del">
          <ac:chgData name="Shahenaz 23" userId="27d8c38b5bd7366e" providerId="LiveId" clId="{72A64DB8-9769-45D4-A9C8-95F5D10DC232}" dt="2024-10-09T13:21:50.355" v="225" actId="478"/>
          <ac:spMkLst>
            <pc:docMk/>
            <pc:sldMk cId="2198680528" sldId="261"/>
            <ac:spMk id="15" creationId="{C3016BF3-206F-5D31-E893-4895A8612AA9}"/>
          </ac:spMkLst>
        </pc:spChg>
        <pc:spChg chg="add del mod">
          <ac:chgData name="Shahenaz 23" userId="27d8c38b5bd7366e" providerId="LiveId" clId="{72A64DB8-9769-45D4-A9C8-95F5D10DC232}" dt="2024-10-09T13:37:54.199" v="444" actId="478"/>
          <ac:spMkLst>
            <pc:docMk/>
            <pc:sldMk cId="2198680528" sldId="261"/>
            <ac:spMk id="16" creationId="{85480F9D-D28F-ADAB-6CF4-AF9C001CF55A}"/>
          </ac:spMkLst>
        </pc:spChg>
        <pc:spChg chg="add del mod">
          <ac:chgData name="Shahenaz 23" userId="27d8c38b5bd7366e" providerId="LiveId" clId="{72A64DB8-9769-45D4-A9C8-95F5D10DC232}" dt="2024-10-09T13:37:57.216" v="446" actId="478"/>
          <ac:spMkLst>
            <pc:docMk/>
            <pc:sldMk cId="2198680528" sldId="261"/>
            <ac:spMk id="17" creationId="{B1B257C9-F0BA-B176-FE36-445F68BE59DC}"/>
          </ac:spMkLst>
        </pc:spChg>
        <pc:spChg chg="add del mod">
          <ac:chgData name="Shahenaz 23" userId="27d8c38b5bd7366e" providerId="LiveId" clId="{72A64DB8-9769-45D4-A9C8-95F5D10DC232}" dt="2024-10-09T13:37:47.931" v="441" actId="478"/>
          <ac:spMkLst>
            <pc:docMk/>
            <pc:sldMk cId="2198680528" sldId="261"/>
            <ac:spMk id="18" creationId="{B21FA3A9-2C9A-74AC-8D4A-0AC400CE965A}"/>
          </ac:spMkLst>
        </pc:spChg>
        <pc:spChg chg="add del mod">
          <ac:chgData name="Shahenaz 23" userId="27d8c38b5bd7366e" providerId="LiveId" clId="{72A64DB8-9769-45D4-A9C8-95F5D10DC232}" dt="2024-10-09T13:37:52.163" v="443" actId="478"/>
          <ac:spMkLst>
            <pc:docMk/>
            <pc:sldMk cId="2198680528" sldId="261"/>
            <ac:spMk id="19" creationId="{59558567-4D35-12E4-969A-C7FC1018D5BF}"/>
          </ac:spMkLst>
        </pc:spChg>
        <pc:spChg chg="add del mod">
          <ac:chgData name="Shahenaz 23" userId="27d8c38b5bd7366e" providerId="LiveId" clId="{72A64DB8-9769-45D4-A9C8-95F5D10DC232}" dt="2024-10-09T13:37:55.654" v="445" actId="478"/>
          <ac:spMkLst>
            <pc:docMk/>
            <pc:sldMk cId="2198680528" sldId="261"/>
            <ac:spMk id="20" creationId="{20226432-C568-BE31-7B4F-9A6FBB07214A}"/>
          </ac:spMkLst>
        </pc:spChg>
        <pc:spChg chg="add del mod">
          <ac:chgData name="Shahenaz 23" userId="27d8c38b5bd7366e" providerId="LiveId" clId="{72A64DB8-9769-45D4-A9C8-95F5D10DC232}" dt="2024-10-09T13:37:36.583" v="438" actId="478"/>
          <ac:spMkLst>
            <pc:docMk/>
            <pc:sldMk cId="2198680528" sldId="261"/>
            <ac:spMk id="21" creationId="{98F436BC-FBC2-0E81-7CC9-2367E2C7FB5E}"/>
          </ac:spMkLst>
        </pc:spChg>
        <pc:spChg chg="add mod">
          <ac:chgData name="Shahenaz 23" userId="27d8c38b5bd7366e" providerId="LiveId" clId="{72A64DB8-9769-45D4-A9C8-95F5D10DC232}" dt="2024-10-09T13:41:55.009" v="508" actId="1076"/>
          <ac:spMkLst>
            <pc:docMk/>
            <pc:sldMk cId="2198680528" sldId="261"/>
            <ac:spMk id="22" creationId="{B96CF575-14F8-A5D1-BDA5-017BD59B8377}"/>
          </ac:spMkLst>
        </pc:spChg>
        <pc:spChg chg="add mod">
          <ac:chgData name="Shahenaz 23" userId="27d8c38b5bd7366e" providerId="LiveId" clId="{72A64DB8-9769-45D4-A9C8-95F5D10DC232}" dt="2024-10-09T13:42:43.658" v="523" actId="1076"/>
          <ac:spMkLst>
            <pc:docMk/>
            <pc:sldMk cId="2198680528" sldId="261"/>
            <ac:spMk id="23" creationId="{2D881132-1F71-6C90-25F7-8F3B27C00B3C}"/>
          </ac:spMkLst>
        </pc:spChg>
        <pc:spChg chg="add mod">
          <ac:chgData name="Shahenaz 23" userId="27d8c38b5bd7366e" providerId="LiveId" clId="{72A64DB8-9769-45D4-A9C8-95F5D10DC232}" dt="2024-10-09T13:43:46.937" v="543" actId="255"/>
          <ac:spMkLst>
            <pc:docMk/>
            <pc:sldMk cId="2198680528" sldId="261"/>
            <ac:spMk id="24" creationId="{87BA89B4-28D0-350A-0294-1934FCE13823}"/>
          </ac:spMkLst>
        </pc:spChg>
        <pc:spChg chg="add mod">
          <ac:chgData name="Shahenaz 23" userId="27d8c38b5bd7366e" providerId="LiveId" clId="{72A64DB8-9769-45D4-A9C8-95F5D10DC232}" dt="2024-10-09T13:44:24.750" v="565" actId="255"/>
          <ac:spMkLst>
            <pc:docMk/>
            <pc:sldMk cId="2198680528" sldId="261"/>
            <ac:spMk id="25" creationId="{2AB0E89E-527B-2A26-908A-91CC1323D477}"/>
          </ac:spMkLst>
        </pc:spChg>
        <pc:spChg chg="add mod">
          <ac:chgData name="Shahenaz 23" userId="27d8c38b5bd7366e" providerId="LiveId" clId="{72A64DB8-9769-45D4-A9C8-95F5D10DC232}" dt="2024-10-09T13:45:08.212" v="575" actId="255"/>
          <ac:spMkLst>
            <pc:docMk/>
            <pc:sldMk cId="2198680528" sldId="261"/>
            <ac:spMk id="26" creationId="{D44299CA-1E9A-5841-E2E4-EC4ED351F02E}"/>
          </ac:spMkLst>
        </pc:spChg>
        <pc:spChg chg="add mod">
          <ac:chgData name="Shahenaz 23" userId="27d8c38b5bd7366e" providerId="LiveId" clId="{72A64DB8-9769-45D4-A9C8-95F5D10DC232}" dt="2024-10-09T13:46:01.810" v="598" actId="255"/>
          <ac:spMkLst>
            <pc:docMk/>
            <pc:sldMk cId="2198680528" sldId="261"/>
            <ac:spMk id="27" creationId="{2EE4A152-8D88-48E6-39BA-F84AAE31BCED}"/>
          </ac:spMkLst>
        </pc:spChg>
        <pc:graphicFrameChg chg="add del mod modGraphic">
          <ac:chgData name="Shahenaz 23" userId="27d8c38b5bd7366e" providerId="LiveId" clId="{72A64DB8-9769-45D4-A9C8-95F5D10DC232}" dt="2024-10-09T13:35:18.750" v="414" actId="478"/>
          <ac:graphicFrameMkLst>
            <pc:docMk/>
            <pc:sldMk cId="2198680528" sldId="261"/>
            <ac:graphicFrameMk id="6" creationId="{1EEE29C4-6E2C-A21D-E8C3-BF185C64DF16}"/>
          </ac:graphicFrameMkLst>
        </pc:graphicFrameChg>
        <pc:picChg chg="add del mod">
          <ac:chgData name="Shahenaz 23" userId="27d8c38b5bd7366e" providerId="LiveId" clId="{72A64DB8-9769-45D4-A9C8-95F5D10DC232}" dt="2024-10-10T07:39:51.249" v="1586" actId="1076"/>
          <ac:picMkLst>
            <pc:docMk/>
            <pc:sldMk cId="2198680528" sldId="261"/>
            <ac:picMk id="5" creationId="{C76AE609-34DE-F07C-5BEE-218DE33C661C}"/>
          </ac:picMkLst>
        </pc:picChg>
        <pc:picChg chg="del">
          <ac:chgData name="Shahenaz 23" userId="27d8c38b5bd7366e" providerId="LiveId" clId="{72A64DB8-9769-45D4-A9C8-95F5D10DC232}" dt="2024-10-09T13:21:46.057" v="224" actId="478"/>
          <ac:picMkLst>
            <pc:docMk/>
            <pc:sldMk cId="2198680528" sldId="261"/>
            <ac:picMk id="14" creationId="{46680AED-AA7C-66CF-A2F0-B6B3DD6675CB}"/>
          </ac:picMkLst>
        </pc:picChg>
      </pc:sldChg>
      <pc:sldChg chg="addSp delSp modSp add mod ord setBg">
        <pc:chgData name="Shahenaz 23" userId="27d8c38b5bd7366e" providerId="LiveId" clId="{72A64DB8-9769-45D4-A9C8-95F5D10DC232}" dt="2024-10-09T14:29:17.021" v="812"/>
        <pc:sldMkLst>
          <pc:docMk/>
          <pc:sldMk cId="3803275372" sldId="262"/>
        </pc:sldMkLst>
        <pc:spChg chg="add mod">
          <ac:chgData name="Shahenaz 23" userId="27d8c38b5bd7366e" providerId="LiveId" clId="{72A64DB8-9769-45D4-A9C8-95F5D10DC232}" dt="2024-10-09T14:08:44.647" v="686" actId="1076"/>
          <ac:spMkLst>
            <pc:docMk/>
            <pc:sldMk cId="3803275372" sldId="262"/>
            <ac:spMk id="4" creationId="{9CF18123-3C65-0759-795A-7358E6988500}"/>
          </ac:spMkLst>
        </pc:spChg>
        <pc:spChg chg="del">
          <ac:chgData name="Shahenaz 23" userId="27d8c38b5bd7366e" providerId="LiveId" clId="{72A64DB8-9769-45D4-A9C8-95F5D10DC232}" dt="2024-10-09T13:46:28.744" v="600" actId="478"/>
          <ac:spMkLst>
            <pc:docMk/>
            <pc:sldMk cId="3803275372" sldId="262"/>
            <ac:spMk id="6" creationId="{55A309EE-1766-7A42-4D9F-B2557E73986C}"/>
          </ac:spMkLst>
        </pc:spChg>
        <pc:spChg chg="del">
          <ac:chgData name="Shahenaz 23" userId="27d8c38b5bd7366e" providerId="LiveId" clId="{72A64DB8-9769-45D4-A9C8-95F5D10DC232}" dt="2024-10-09T13:46:35.539" v="601" actId="478"/>
          <ac:spMkLst>
            <pc:docMk/>
            <pc:sldMk cId="3803275372" sldId="262"/>
            <ac:spMk id="7" creationId="{7EEB3DFB-F57C-7C88-EF70-93080CA882D8}"/>
          </ac:spMkLst>
        </pc:spChg>
        <pc:spChg chg="del mod">
          <ac:chgData name="Shahenaz 23" userId="27d8c38b5bd7366e" providerId="LiveId" clId="{72A64DB8-9769-45D4-A9C8-95F5D10DC232}" dt="2024-10-09T13:46:46.989" v="605" actId="478"/>
          <ac:spMkLst>
            <pc:docMk/>
            <pc:sldMk cId="3803275372" sldId="262"/>
            <ac:spMk id="8" creationId="{291B31FE-8474-8DB4-5F98-8F949DF20535}"/>
          </ac:spMkLst>
        </pc:spChg>
        <pc:spChg chg="del">
          <ac:chgData name="Shahenaz 23" userId="27d8c38b5bd7366e" providerId="LiveId" clId="{72A64DB8-9769-45D4-A9C8-95F5D10DC232}" dt="2024-10-09T13:46:58.822" v="610" actId="478"/>
          <ac:spMkLst>
            <pc:docMk/>
            <pc:sldMk cId="3803275372" sldId="262"/>
            <ac:spMk id="9" creationId="{824A4BEE-7130-DDBA-C07F-AC0C18935063}"/>
          </ac:spMkLst>
        </pc:spChg>
        <pc:spChg chg="del">
          <ac:chgData name="Shahenaz 23" userId="27d8c38b5bd7366e" providerId="LiveId" clId="{72A64DB8-9769-45D4-A9C8-95F5D10DC232}" dt="2024-10-09T13:47:03.181" v="612" actId="478"/>
          <ac:spMkLst>
            <pc:docMk/>
            <pc:sldMk cId="3803275372" sldId="262"/>
            <ac:spMk id="10" creationId="{CDCFE586-61DB-00BE-FC9C-012FF92FCFE3}"/>
          </ac:spMkLst>
        </pc:spChg>
        <pc:spChg chg="del">
          <ac:chgData name="Shahenaz 23" userId="27d8c38b5bd7366e" providerId="LiveId" clId="{72A64DB8-9769-45D4-A9C8-95F5D10DC232}" dt="2024-10-09T13:47:00.741" v="611" actId="478"/>
          <ac:spMkLst>
            <pc:docMk/>
            <pc:sldMk cId="3803275372" sldId="262"/>
            <ac:spMk id="11" creationId="{6894CE30-129C-4031-3663-F1A2B8CEA674}"/>
          </ac:spMkLst>
        </pc:spChg>
        <pc:spChg chg="del mod">
          <ac:chgData name="Shahenaz 23" userId="27d8c38b5bd7366e" providerId="LiveId" clId="{72A64DB8-9769-45D4-A9C8-95F5D10DC232}" dt="2024-10-09T13:46:46.990" v="607"/>
          <ac:spMkLst>
            <pc:docMk/>
            <pc:sldMk cId="3803275372" sldId="262"/>
            <ac:spMk id="12" creationId="{26F81277-CE1D-12C1-81A0-7D643C3D5E5E}"/>
          </ac:spMkLst>
        </pc:spChg>
        <pc:spChg chg="add mod">
          <ac:chgData name="Shahenaz 23" userId="27d8c38b5bd7366e" providerId="LiveId" clId="{72A64DB8-9769-45D4-A9C8-95F5D10DC232}" dt="2024-10-09T14:10:31.971" v="730" actId="20577"/>
          <ac:spMkLst>
            <pc:docMk/>
            <pc:sldMk cId="3803275372" sldId="262"/>
            <ac:spMk id="13" creationId="{E04C4D0B-78E2-153D-A3D6-8BC5FBEDA44F}"/>
          </ac:spMkLst>
        </pc:spChg>
        <pc:spChg chg="add mod">
          <ac:chgData name="Shahenaz 23" userId="27d8c38b5bd7366e" providerId="LiveId" clId="{72A64DB8-9769-45D4-A9C8-95F5D10DC232}" dt="2024-10-09T14:12:35.585" v="734" actId="1076"/>
          <ac:spMkLst>
            <pc:docMk/>
            <pc:sldMk cId="3803275372" sldId="262"/>
            <ac:spMk id="18" creationId="{F95B35E6-A737-95BF-4091-7DAC7A07A559}"/>
          </ac:spMkLst>
        </pc:spChg>
        <pc:spChg chg="add mod">
          <ac:chgData name="Shahenaz 23" userId="27d8c38b5bd7366e" providerId="LiveId" clId="{72A64DB8-9769-45D4-A9C8-95F5D10DC232}" dt="2024-10-09T14:21:26.094" v="810" actId="14838"/>
          <ac:spMkLst>
            <pc:docMk/>
            <pc:sldMk cId="3803275372" sldId="262"/>
            <ac:spMk id="19" creationId="{36C6DFE7-25C3-BEC4-351C-0F8FE52FEBF2}"/>
          </ac:spMkLst>
        </pc:spChg>
        <pc:picChg chg="add del mod">
          <ac:chgData name="Shahenaz 23" userId="27d8c38b5bd7366e" providerId="LiveId" clId="{72A64DB8-9769-45D4-A9C8-95F5D10DC232}" dt="2024-10-09T13:50:18.587" v="618" actId="1076"/>
          <ac:picMkLst>
            <pc:docMk/>
            <pc:sldMk cId="3803275372" sldId="262"/>
            <ac:picMk id="5" creationId="{15E912A5-BBA5-8C70-31B5-84399A825994}"/>
          </ac:picMkLst>
        </pc:picChg>
        <pc:picChg chg="add mod modCrop">
          <ac:chgData name="Shahenaz 23" userId="27d8c38b5bd7366e" providerId="LiveId" clId="{72A64DB8-9769-45D4-A9C8-95F5D10DC232}" dt="2024-10-09T14:06:47.412" v="680" actId="1076"/>
          <ac:picMkLst>
            <pc:docMk/>
            <pc:sldMk cId="3803275372" sldId="262"/>
            <ac:picMk id="15" creationId="{CA3AF99D-621F-6095-D44F-C2CB95809089}"/>
          </ac:picMkLst>
        </pc:picChg>
        <pc:picChg chg="add mod modCrop">
          <ac:chgData name="Shahenaz 23" userId="27d8c38b5bd7366e" providerId="LiveId" clId="{72A64DB8-9769-45D4-A9C8-95F5D10DC232}" dt="2024-10-09T14:05:07.522" v="674" actId="1076"/>
          <ac:picMkLst>
            <pc:docMk/>
            <pc:sldMk cId="3803275372" sldId="262"/>
            <ac:picMk id="17" creationId="{96267883-F030-255D-8DD7-61AAD785A110}"/>
          </ac:picMkLst>
        </pc:picChg>
        <pc:picChg chg="add mod modCrop">
          <ac:chgData name="Shahenaz 23" userId="27d8c38b5bd7366e" providerId="LiveId" clId="{72A64DB8-9769-45D4-A9C8-95F5D10DC232}" dt="2024-10-09T14:19:24.335" v="746" actId="14100"/>
          <ac:picMkLst>
            <pc:docMk/>
            <pc:sldMk cId="3803275372" sldId="262"/>
            <ac:picMk id="21" creationId="{EF30CB43-4A97-1065-65B8-E128B5F7EC70}"/>
          </ac:picMkLst>
        </pc:picChg>
        <pc:picChg chg="add mod">
          <ac:chgData name="Shahenaz 23" userId="27d8c38b5bd7366e" providerId="LiveId" clId="{72A64DB8-9769-45D4-A9C8-95F5D10DC232}" dt="2024-10-09T14:29:05.169" v="811"/>
          <ac:picMkLst>
            <pc:docMk/>
            <pc:sldMk cId="3803275372" sldId="262"/>
            <ac:picMk id="22" creationId="{50681A05-B831-0D06-D317-7E97A9628230}"/>
          </ac:picMkLst>
        </pc:picChg>
        <pc:picChg chg="add mod">
          <ac:chgData name="Shahenaz 23" userId="27d8c38b5bd7366e" providerId="LiveId" clId="{72A64DB8-9769-45D4-A9C8-95F5D10DC232}" dt="2024-10-09T14:29:17.021" v="812"/>
          <ac:picMkLst>
            <pc:docMk/>
            <pc:sldMk cId="3803275372" sldId="262"/>
            <ac:picMk id="23" creationId="{90DDE2C2-1F73-F056-3C44-F30DF822AFCD}"/>
          </ac:picMkLst>
        </pc:picChg>
      </pc:sldChg>
      <pc:sldChg chg="addSp delSp modSp add mod">
        <pc:chgData name="Shahenaz 23" userId="27d8c38b5bd7366e" providerId="LiveId" clId="{72A64DB8-9769-45D4-A9C8-95F5D10DC232}" dt="2024-10-09T15:01:31.097" v="981" actId="1076"/>
        <pc:sldMkLst>
          <pc:docMk/>
          <pc:sldMk cId="1650049478" sldId="263"/>
        </pc:sldMkLst>
        <pc:spChg chg="mod">
          <ac:chgData name="Shahenaz 23" userId="27d8c38b5bd7366e" providerId="LiveId" clId="{72A64DB8-9769-45D4-A9C8-95F5D10DC232}" dt="2024-10-09T14:51:25.448" v="925" actId="20577"/>
          <ac:spMkLst>
            <pc:docMk/>
            <pc:sldMk cId="1650049478" sldId="263"/>
            <ac:spMk id="2" creationId="{BD7D3722-C359-C085-3D04-07CC538C4CE1}"/>
          </ac:spMkLst>
        </pc:spChg>
        <pc:spChg chg="mod">
          <ac:chgData name="Shahenaz 23" userId="27d8c38b5bd7366e" providerId="LiveId" clId="{72A64DB8-9769-45D4-A9C8-95F5D10DC232}" dt="2024-10-09T14:34:17.770" v="818" actId="20577"/>
          <ac:spMkLst>
            <pc:docMk/>
            <pc:sldMk cId="1650049478" sldId="263"/>
            <ac:spMk id="4" creationId="{2805400C-3D17-6382-699B-7E81C6157D5C}"/>
          </ac:spMkLst>
        </pc:spChg>
        <pc:spChg chg="add del mod">
          <ac:chgData name="Shahenaz 23" userId="27d8c38b5bd7366e" providerId="LiveId" clId="{72A64DB8-9769-45D4-A9C8-95F5D10DC232}" dt="2024-10-09T14:59:27.170" v="975" actId="478"/>
          <ac:spMkLst>
            <pc:docMk/>
            <pc:sldMk cId="1650049478" sldId="263"/>
            <ac:spMk id="10" creationId="{2AABA253-BE41-6BBE-3773-57F09F516D84}"/>
          </ac:spMkLst>
        </pc:spChg>
        <pc:spChg chg="mod">
          <ac:chgData name="Shahenaz 23" userId="27d8c38b5bd7366e" providerId="LiveId" clId="{72A64DB8-9769-45D4-A9C8-95F5D10DC232}" dt="2024-10-09T14:55:30.144" v="950" actId="1076"/>
          <ac:spMkLst>
            <pc:docMk/>
            <pc:sldMk cId="1650049478" sldId="263"/>
            <ac:spMk id="13" creationId="{48E39B9C-3E1E-D8B5-B95F-F6BACB85C69A}"/>
          </ac:spMkLst>
        </pc:spChg>
        <pc:spChg chg="add del mod">
          <ac:chgData name="Shahenaz 23" userId="27d8c38b5bd7366e" providerId="LiveId" clId="{72A64DB8-9769-45D4-A9C8-95F5D10DC232}" dt="2024-10-09T14:55:17.608" v="948" actId="1076"/>
          <ac:spMkLst>
            <pc:docMk/>
            <pc:sldMk cId="1650049478" sldId="263"/>
            <ac:spMk id="18" creationId="{E82496C6-115C-BEE4-3F6F-A4B4A43B4266}"/>
          </ac:spMkLst>
        </pc:spChg>
        <pc:spChg chg="del mod">
          <ac:chgData name="Shahenaz 23" userId="27d8c38b5bd7366e" providerId="LiveId" clId="{72A64DB8-9769-45D4-A9C8-95F5D10DC232}" dt="2024-10-09T14:58:47.190" v="964" actId="478"/>
          <ac:spMkLst>
            <pc:docMk/>
            <pc:sldMk cId="1650049478" sldId="263"/>
            <ac:spMk id="19" creationId="{352E926C-AA8F-3C4E-08B7-467486320D3B}"/>
          </ac:spMkLst>
        </pc:spChg>
        <pc:picChg chg="mod">
          <ac:chgData name="Shahenaz 23" userId="27d8c38b5bd7366e" providerId="LiveId" clId="{72A64DB8-9769-45D4-A9C8-95F5D10DC232}" dt="2024-10-09T14:36:30.683" v="827" actId="1076"/>
          <ac:picMkLst>
            <pc:docMk/>
            <pc:sldMk cId="1650049478" sldId="263"/>
            <ac:picMk id="5" creationId="{CE8DCBD4-9A5D-6373-4BD6-944AE4CBB763}"/>
          </ac:picMkLst>
        </pc:picChg>
        <pc:picChg chg="add mod modCrop">
          <ac:chgData name="Shahenaz 23" userId="27d8c38b5bd7366e" providerId="LiveId" clId="{72A64DB8-9769-45D4-A9C8-95F5D10DC232}" dt="2024-10-09T14:55:22.128" v="949" actId="1076"/>
          <ac:picMkLst>
            <pc:docMk/>
            <pc:sldMk cId="1650049478" sldId="263"/>
            <ac:picMk id="7" creationId="{86C077D1-841A-201D-8142-46E1C98CB318}"/>
          </ac:picMkLst>
        </pc:picChg>
        <pc:picChg chg="add mod modCrop">
          <ac:chgData name="Shahenaz 23" userId="27d8c38b5bd7366e" providerId="LiveId" clId="{72A64DB8-9769-45D4-A9C8-95F5D10DC232}" dt="2024-10-09T14:58:57.603" v="967" actId="1076"/>
          <ac:picMkLst>
            <pc:docMk/>
            <pc:sldMk cId="1650049478" sldId="263"/>
            <ac:picMk id="9" creationId="{BF01C03C-13DC-072F-69BA-C3F4A3F770B7}"/>
          </ac:picMkLst>
        </pc:picChg>
        <pc:picChg chg="add mod">
          <ac:chgData name="Shahenaz 23" userId="27d8c38b5bd7366e" providerId="LiveId" clId="{72A64DB8-9769-45D4-A9C8-95F5D10DC232}" dt="2024-10-09T15:01:31.097" v="981" actId="1076"/>
          <ac:picMkLst>
            <pc:docMk/>
            <pc:sldMk cId="1650049478" sldId="263"/>
            <ac:picMk id="12" creationId="{D3979D63-74F9-D722-AA4D-6ECBB33AA428}"/>
          </ac:picMkLst>
        </pc:picChg>
        <pc:picChg chg="del">
          <ac:chgData name="Shahenaz 23" userId="27d8c38b5bd7366e" providerId="LiveId" clId="{72A64DB8-9769-45D4-A9C8-95F5D10DC232}" dt="2024-10-09T14:36:42.450" v="830" actId="478"/>
          <ac:picMkLst>
            <pc:docMk/>
            <pc:sldMk cId="1650049478" sldId="263"/>
            <ac:picMk id="15" creationId="{B0558190-7EC0-3D28-1105-0A441F32AAB0}"/>
          </ac:picMkLst>
        </pc:picChg>
        <pc:picChg chg="del">
          <ac:chgData name="Shahenaz 23" userId="27d8c38b5bd7366e" providerId="LiveId" clId="{72A64DB8-9769-45D4-A9C8-95F5D10DC232}" dt="2024-10-09T14:36:22.521" v="824" actId="478"/>
          <ac:picMkLst>
            <pc:docMk/>
            <pc:sldMk cId="1650049478" sldId="263"/>
            <ac:picMk id="17" creationId="{DBA21443-61F2-37E0-74C1-D302DA4639F7}"/>
          </ac:picMkLst>
        </pc:picChg>
        <pc:picChg chg="del">
          <ac:chgData name="Shahenaz 23" userId="27d8c38b5bd7366e" providerId="LiveId" clId="{72A64DB8-9769-45D4-A9C8-95F5D10DC232}" dt="2024-10-09T14:36:24.198" v="825" actId="478"/>
          <ac:picMkLst>
            <pc:docMk/>
            <pc:sldMk cId="1650049478" sldId="263"/>
            <ac:picMk id="21" creationId="{5B4206A0-3FBE-DBB3-8A70-CFD4D2FA0BF2}"/>
          </ac:picMkLst>
        </pc:picChg>
      </pc:sldChg>
      <pc:sldChg chg="addSp delSp modSp add mod chgLayout">
        <pc:chgData name="Shahenaz 23" userId="27d8c38b5bd7366e" providerId="LiveId" clId="{72A64DB8-9769-45D4-A9C8-95F5D10DC232}" dt="2024-10-09T15:32:31.368" v="1018" actId="1076"/>
        <pc:sldMkLst>
          <pc:docMk/>
          <pc:sldMk cId="4248739728" sldId="264"/>
        </pc:sldMkLst>
        <pc:spChg chg="del">
          <ac:chgData name="Shahenaz 23" userId="27d8c38b5bd7366e" providerId="LiveId" clId="{72A64DB8-9769-45D4-A9C8-95F5D10DC232}" dt="2024-10-09T15:30:26.463" v="1008" actId="6264"/>
          <ac:spMkLst>
            <pc:docMk/>
            <pc:sldMk cId="4248739728" sldId="264"/>
            <ac:spMk id="2" creationId="{756EAC1C-3BE4-782E-083A-72469EE239A4}"/>
          </ac:spMkLst>
        </pc:spChg>
        <pc:spChg chg="del">
          <ac:chgData name="Shahenaz 23" userId="27d8c38b5bd7366e" providerId="LiveId" clId="{72A64DB8-9769-45D4-A9C8-95F5D10DC232}" dt="2024-10-09T15:30:26.463" v="1008" actId="6264"/>
          <ac:spMkLst>
            <pc:docMk/>
            <pc:sldMk cId="4248739728" sldId="264"/>
            <ac:spMk id="3" creationId="{A317B954-8F8C-F2B8-6BDA-049EA886AC81}"/>
          </ac:spMkLst>
        </pc:spChg>
        <pc:spChg chg="mod">
          <ac:chgData name="Shahenaz 23" userId="27d8c38b5bd7366e" providerId="LiveId" clId="{72A64DB8-9769-45D4-A9C8-95F5D10DC232}" dt="2024-10-09T15:03:57.468" v="992" actId="1076"/>
          <ac:spMkLst>
            <pc:docMk/>
            <pc:sldMk cId="4248739728" sldId="264"/>
            <ac:spMk id="4" creationId="{79CEC161-62AD-1A66-7138-C2DF325EE2C7}"/>
          </ac:spMkLst>
        </pc:spChg>
        <pc:spChg chg="add mod ord">
          <ac:chgData name="Shahenaz 23" userId="27d8c38b5bd7366e" providerId="LiveId" clId="{72A64DB8-9769-45D4-A9C8-95F5D10DC232}" dt="2024-10-09T15:30:26.463" v="1008" actId="6264"/>
          <ac:spMkLst>
            <pc:docMk/>
            <pc:sldMk cId="4248739728" sldId="264"/>
            <ac:spMk id="6" creationId="{13C17182-C8BB-C937-9420-368271DCAE9A}"/>
          </ac:spMkLst>
        </pc:spChg>
        <pc:spChg chg="add mod ord">
          <ac:chgData name="Shahenaz 23" userId="27d8c38b5bd7366e" providerId="LiveId" clId="{72A64DB8-9769-45D4-A9C8-95F5D10DC232}" dt="2024-10-09T15:30:26.463" v="1008" actId="6264"/>
          <ac:spMkLst>
            <pc:docMk/>
            <pc:sldMk cId="4248739728" sldId="264"/>
            <ac:spMk id="7" creationId="{AEE5B413-EB56-A3DC-3452-B8459590417E}"/>
          </ac:spMkLst>
        </pc:spChg>
        <pc:spChg chg="mod">
          <ac:chgData name="Shahenaz 23" userId="27d8c38b5bd7366e" providerId="LiveId" clId="{72A64DB8-9769-45D4-A9C8-95F5D10DC232}" dt="2024-10-09T15:05:05.200" v="999" actId="6559"/>
          <ac:spMkLst>
            <pc:docMk/>
            <pc:sldMk cId="4248739728" sldId="264"/>
            <ac:spMk id="13" creationId="{56232B64-A245-CA73-3924-B65C836027FA}"/>
          </ac:spMkLst>
        </pc:spChg>
        <pc:spChg chg="del mod">
          <ac:chgData name="Shahenaz 23" userId="27d8c38b5bd7366e" providerId="LiveId" clId="{72A64DB8-9769-45D4-A9C8-95F5D10DC232}" dt="2024-10-09T15:07:21.818" v="1004" actId="478"/>
          <ac:spMkLst>
            <pc:docMk/>
            <pc:sldMk cId="4248739728" sldId="264"/>
            <ac:spMk id="18" creationId="{F140AB3D-ABBB-96E4-1A53-F094CA46F52A}"/>
          </ac:spMkLst>
        </pc:spChg>
        <pc:spChg chg="del">
          <ac:chgData name="Shahenaz 23" userId="27d8c38b5bd7366e" providerId="LiveId" clId="{72A64DB8-9769-45D4-A9C8-95F5D10DC232}" dt="2024-10-09T15:07:50.344" v="1005" actId="478"/>
          <ac:spMkLst>
            <pc:docMk/>
            <pc:sldMk cId="4248739728" sldId="264"/>
            <ac:spMk id="19" creationId="{36779167-ED07-DE51-8E13-2E49E88885E8}"/>
          </ac:spMkLst>
        </pc:spChg>
        <pc:picChg chg="mod">
          <ac:chgData name="Shahenaz 23" userId="27d8c38b5bd7366e" providerId="LiveId" clId="{72A64DB8-9769-45D4-A9C8-95F5D10DC232}" dt="2024-10-09T15:08:02.633" v="1006" actId="1076"/>
          <ac:picMkLst>
            <pc:docMk/>
            <pc:sldMk cId="4248739728" sldId="264"/>
            <ac:picMk id="5" creationId="{0106AF58-0460-8BD9-F2CF-B88E2051CD71}"/>
          </ac:picMkLst>
        </pc:picChg>
        <pc:picChg chg="del">
          <ac:chgData name="Shahenaz 23" userId="27d8c38b5bd7366e" providerId="LiveId" clId="{72A64DB8-9769-45D4-A9C8-95F5D10DC232}" dt="2024-10-09T15:03:27.152" v="983" actId="478"/>
          <ac:picMkLst>
            <pc:docMk/>
            <pc:sldMk cId="4248739728" sldId="264"/>
            <ac:picMk id="15" creationId="{E94B5C3E-3DFD-FBAE-AF03-2A987F728AD8}"/>
          </ac:picMkLst>
        </pc:picChg>
        <pc:picChg chg="mod modCrop">
          <ac:chgData name="Shahenaz 23" userId="27d8c38b5bd7366e" providerId="LiveId" clId="{72A64DB8-9769-45D4-A9C8-95F5D10DC232}" dt="2024-10-09T15:32:31.368" v="1018" actId="1076"/>
          <ac:picMkLst>
            <pc:docMk/>
            <pc:sldMk cId="4248739728" sldId="264"/>
            <ac:picMk id="17" creationId="{E4F9EA5A-B118-EFC5-CF53-92B516598001}"/>
          </ac:picMkLst>
        </pc:picChg>
        <pc:picChg chg="del">
          <ac:chgData name="Shahenaz 23" userId="27d8c38b5bd7366e" providerId="LiveId" clId="{72A64DB8-9769-45D4-A9C8-95F5D10DC232}" dt="2024-10-09T15:30:19.654" v="1007" actId="478"/>
          <ac:picMkLst>
            <pc:docMk/>
            <pc:sldMk cId="4248739728" sldId="264"/>
            <ac:picMk id="21" creationId="{D4EE3E1B-69E5-1C45-0911-3D57AC196D37}"/>
          </ac:picMkLst>
        </pc:picChg>
      </pc:sldChg>
      <pc:sldChg chg="addSp delSp modSp add mod">
        <pc:chgData name="Shahenaz 23" userId="27d8c38b5bd7366e" providerId="LiveId" clId="{72A64DB8-9769-45D4-A9C8-95F5D10DC232}" dt="2024-10-09T17:18:40.446" v="1428" actId="1076"/>
        <pc:sldMkLst>
          <pc:docMk/>
          <pc:sldMk cId="760708517" sldId="265"/>
        </pc:sldMkLst>
        <pc:spChg chg="add mod">
          <ac:chgData name="Shahenaz 23" userId="27d8c38b5bd7366e" providerId="LiveId" clId="{72A64DB8-9769-45D4-A9C8-95F5D10DC232}" dt="2024-10-09T17:18:40.446" v="1428" actId="1076"/>
          <ac:spMkLst>
            <pc:docMk/>
            <pc:sldMk cId="760708517" sldId="265"/>
            <ac:spMk id="2" creationId="{95274BCE-FD57-7B84-BA68-17D5D36EA129}"/>
          </ac:spMkLst>
        </pc:spChg>
        <pc:spChg chg="mod">
          <ac:chgData name="Shahenaz 23" userId="27d8c38b5bd7366e" providerId="LiveId" clId="{72A64DB8-9769-45D4-A9C8-95F5D10DC232}" dt="2024-10-09T17:18:28.251" v="1426" actId="1076"/>
          <ac:spMkLst>
            <pc:docMk/>
            <pc:sldMk cId="760708517" sldId="265"/>
            <ac:spMk id="4" creationId="{0B3DE95A-7A86-6644-3AE6-E79FE53D5DA1}"/>
          </ac:spMkLst>
        </pc:spChg>
        <pc:spChg chg="del mod">
          <ac:chgData name="Shahenaz 23" userId="27d8c38b5bd7366e" providerId="LiveId" clId="{72A64DB8-9769-45D4-A9C8-95F5D10DC232}" dt="2024-10-09T16:15:11.979" v="1023"/>
          <ac:spMkLst>
            <pc:docMk/>
            <pc:sldMk cId="760708517" sldId="265"/>
            <ac:spMk id="13" creationId="{76C570DD-E68D-D3C6-9FA6-661AE0CDD386}"/>
          </ac:spMkLst>
        </pc:spChg>
        <pc:picChg chg="mod">
          <ac:chgData name="Shahenaz 23" userId="27d8c38b5bd7366e" providerId="LiveId" clId="{72A64DB8-9769-45D4-A9C8-95F5D10DC232}" dt="2024-10-09T17:18:23.782" v="1425" actId="1076"/>
          <ac:picMkLst>
            <pc:docMk/>
            <pc:sldMk cId="760708517" sldId="265"/>
            <ac:picMk id="5" creationId="{78C722E3-5145-8864-24C7-76FD0621A8D8}"/>
          </ac:picMkLst>
        </pc:picChg>
        <pc:picChg chg="del">
          <ac:chgData name="Shahenaz 23" userId="27d8c38b5bd7366e" providerId="LiveId" clId="{72A64DB8-9769-45D4-A9C8-95F5D10DC232}" dt="2024-10-09T16:15:11.976" v="1021" actId="478"/>
          <ac:picMkLst>
            <pc:docMk/>
            <pc:sldMk cId="760708517" sldId="265"/>
            <ac:picMk id="17" creationId="{3C0FE6CE-EEF4-1912-B360-A75434936EA6}"/>
          </ac:picMkLst>
        </pc:picChg>
      </pc:sldChg>
      <pc:sldChg chg="addSp delSp modSp add mod">
        <pc:chgData name="Shahenaz 23" userId="27d8c38b5bd7366e" providerId="LiveId" clId="{72A64DB8-9769-45D4-A9C8-95F5D10DC232}" dt="2024-10-10T07:15:09.033" v="1451" actId="1076"/>
        <pc:sldMkLst>
          <pc:docMk/>
          <pc:sldMk cId="3249638385" sldId="266"/>
        </pc:sldMkLst>
        <pc:spChg chg="del mod">
          <ac:chgData name="Shahenaz 23" userId="27d8c38b5bd7366e" providerId="LiveId" clId="{72A64DB8-9769-45D4-A9C8-95F5D10DC232}" dt="2024-10-09T16:42:10.745" v="1185" actId="478"/>
          <ac:spMkLst>
            <pc:docMk/>
            <pc:sldMk cId="3249638385" sldId="266"/>
            <ac:spMk id="2" creationId="{C861574D-B779-F513-E28A-A97B4810609C}"/>
          </ac:spMkLst>
        </pc:spChg>
        <pc:spChg chg="mod">
          <ac:chgData name="Shahenaz 23" userId="27d8c38b5bd7366e" providerId="LiveId" clId="{72A64DB8-9769-45D4-A9C8-95F5D10DC232}" dt="2024-10-09T17:04:52.194" v="1393" actId="115"/>
          <ac:spMkLst>
            <pc:docMk/>
            <pc:sldMk cId="3249638385" sldId="266"/>
            <ac:spMk id="4" creationId="{43C55CC0-44A2-95E8-C56D-A8002AAFD028}"/>
          </ac:spMkLst>
        </pc:spChg>
        <pc:picChg chg="mod">
          <ac:chgData name="Shahenaz 23" userId="27d8c38b5bd7366e" providerId="LiveId" clId="{72A64DB8-9769-45D4-A9C8-95F5D10DC232}" dt="2024-10-09T17:19:18.635" v="1429" actId="1076"/>
          <ac:picMkLst>
            <pc:docMk/>
            <pc:sldMk cId="3249638385" sldId="266"/>
            <ac:picMk id="5" creationId="{C88A25AC-43DA-0067-A66D-2C7E0539320F}"/>
          </ac:picMkLst>
        </pc:picChg>
        <pc:picChg chg="add mod modCrop">
          <ac:chgData name="Shahenaz 23" userId="27d8c38b5bd7366e" providerId="LiveId" clId="{72A64DB8-9769-45D4-A9C8-95F5D10DC232}" dt="2024-10-10T07:14:03.719" v="1434" actId="1076"/>
          <ac:picMkLst>
            <pc:docMk/>
            <pc:sldMk cId="3249638385" sldId="266"/>
            <ac:picMk id="8" creationId="{5A0D3C8F-7068-316E-2C38-0EFF0EF34FE1}"/>
          </ac:picMkLst>
        </pc:picChg>
        <pc:picChg chg="add mod modCrop">
          <ac:chgData name="Shahenaz 23" userId="27d8c38b5bd7366e" providerId="LiveId" clId="{72A64DB8-9769-45D4-A9C8-95F5D10DC232}" dt="2024-10-10T07:14:16.327" v="1437" actId="1076"/>
          <ac:picMkLst>
            <pc:docMk/>
            <pc:sldMk cId="3249638385" sldId="266"/>
            <ac:picMk id="9" creationId="{00B4FBF7-74CA-7504-42D8-7F01543032EC}"/>
          </ac:picMkLst>
        </pc:picChg>
        <pc:picChg chg="add mod">
          <ac:chgData name="Shahenaz 23" userId="27d8c38b5bd7366e" providerId="LiveId" clId="{72A64DB8-9769-45D4-A9C8-95F5D10DC232}" dt="2024-10-09T16:45:43.405" v="1204"/>
          <ac:picMkLst>
            <pc:docMk/>
            <pc:sldMk cId="3249638385" sldId="266"/>
            <ac:picMk id="10" creationId="{FCA15137-5B81-BC98-424C-1057687834F9}"/>
          </ac:picMkLst>
        </pc:picChg>
        <pc:picChg chg="add mod">
          <ac:chgData name="Shahenaz 23" userId="27d8c38b5bd7366e" providerId="LiveId" clId="{72A64DB8-9769-45D4-A9C8-95F5D10DC232}" dt="2024-10-09T16:45:43.405" v="1204"/>
          <ac:picMkLst>
            <pc:docMk/>
            <pc:sldMk cId="3249638385" sldId="266"/>
            <ac:picMk id="11" creationId="{33331CD4-7BF3-B414-03AD-B1895A329DBF}"/>
          </ac:picMkLst>
        </pc:picChg>
        <pc:picChg chg="add mod">
          <ac:chgData name="Shahenaz 23" userId="27d8c38b5bd7366e" providerId="LiveId" clId="{72A64DB8-9769-45D4-A9C8-95F5D10DC232}" dt="2024-10-09T16:45:55.926" v="1207" actId="1076"/>
          <ac:picMkLst>
            <pc:docMk/>
            <pc:sldMk cId="3249638385" sldId="266"/>
            <ac:picMk id="12" creationId="{324C580C-C17C-35C3-86FA-EC50A8EB7B02}"/>
          </ac:picMkLst>
        </pc:picChg>
        <pc:picChg chg="add mod">
          <ac:chgData name="Shahenaz 23" userId="27d8c38b5bd7366e" providerId="LiveId" clId="{72A64DB8-9769-45D4-A9C8-95F5D10DC232}" dt="2024-10-09T16:45:55.926" v="1207" actId="1076"/>
          <ac:picMkLst>
            <pc:docMk/>
            <pc:sldMk cId="3249638385" sldId="266"/>
            <ac:picMk id="13" creationId="{5F54E8EE-AB9F-AEBD-8B26-501AB76172C1}"/>
          </ac:picMkLst>
        </pc:picChg>
        <pc:picChg chg="add del mod">
          <ac:chgData name="Shahenaz 23" userId="27d8c38b5bd7366e" providerId="LiveId" clId="{72A64DB8-9769-45D4-A9C8-95F5D10DC232}" dt="2024-10-09T16:47:17.551" v="1214" actId="478"/>
          <ac:picMkLst>
            <pc:docMk/>
            <pc:sldMk cId="3249638385" sldId="266"/>
            <ac:picMk id="14" creationId="{8C5364B6-FDAC-1E8F-97C0-3AECAFC1CD20}"/>
          </ac:picMkLst>
        </pc:picChg>
        <pc:picChg chg="add mod modCrop">
          <ac:chgData name="Shahenaz 23" userId="27d8c38b5bd7366e" providerId="LiveId" clId="{72A64DB8-9769-45D4-A9C8-95F5D10DC232}" dt="2024-10-10T07:14:06.609" v="1435" actId="1076"/>
          <ac:picMkLst>
            <pc:docMk/>
            <pc:sldMk cId="3249638385" sldId="266"/>
            <ac:picMk id="15" creationId="{C1FA85C5-1B0C-96F7-0C78-3637FEBF2530}"/>
          </ac:picMkLst>
        </pc:picChg>
        <pc:picChg chg="add mod modCrop">
          <ac:chgData name="Shahenaz 23" userId="27d8c38b5bd7366e" providerId="LiveId" clId="{72A64DB8-9769-45D4-A9C8-95F5D10DC232}" dt="2024-10-10T07:14:11.116" v="1436" actId="1076"/>
          <ac:picMkLst>
            <pc:docMk/>
            <pc:sldMk cId="3249638385" sldId="266"/>
            <ac:picMk id="16" creationId="{8C8A6EDB-E6C1-A7EF-C1A6-F985454CD5E0}"/>
          </ac:picMkLst>
        </pc:picChg>
        <pc:picChg chg="add mod modCrop">
          <ac:chgData name="Shahenaz 23" userId="27d8c38b5bd7366e" providerId="LiveId" clId="{72A64DB8-9769-45D4-A9C8-95F5D10DC232}" dt="2024-10-10T07:15:05.569" v="1450" actId="1076"/>
          <ac:picMkLst>
            <pc:docMk/>
            <pc:sldMk cId="3249638385" sldId="266"/>
            <ac:picMk id="17" creationId="{41FE7E3F-18A6-4B4C-ACF1-0B6D5F44B249}"/>
          </ac:picMkLst>
        </pc:picChg>
        <pc:picChg chg="add mod modCrop">
          <ac:chgData name="Shahenaz 23" userId="27d8c38b5bd7366e" providerId="LiveId" clId="{72A64DB8-9769-45D4-A9C8-95F5D10DC232}" dt="2024-10-10T07:14:47.931" v="1445" actId="1076"/>
          <ac:picMkLst>
            <pc:docMk/>
            <pc:sldMk cId="3249638385" sldId="266"/>
            <ac:picMk id="18" creationId="{1229964F-9B1B-7DB2-38B5-0CAAA6A44760}"/>
          </ac:picMkLst>
        </pc:picChg>
        <pc:picChg chg="add mod modCrop">
          <ac:chgData name="Shahenaz 23" userId="27d8c38b5bd7366e" providerId="LiveId" clId="{72A64DB8-9769-45D4-A9C8-95F5D10DC232}" dt="2024-10-10T07:15:01.482" v="1449" actId="1076"/>
          <ac:picMkLst>
            <pc:docMk/>
            <pc:sldMk cId="3249638385" sldId="266"/>
            <ac:picMk id="19" creationId="{CFAFBCE2-7D71-A4A9-5A25-B74A6586B164}"/>
          </ac:picMkLst>
        </pc:picChg>
        <pc:picChg chg="add mod modCrop">
          <ac:chgData name="Shahenaz 23" userId="27d8c38b5bd7366e" providerId="LiveId" clId="{72A64DB8-9769-45D4-A9C8-95F5D10DC232}" dt="2024-10-10T07:14:40.682" v="1443" actId="1076"/>
          <ac:picMkLst>
            <pc:docMk/>
            <pc:sldMk cId="3249638385" sldId="266"/>
            <ac:picMk id="20" creationId="{BB1314A4-5AC8-8DB3-1D97-E3A1DFCCEC45}"/>
          </ac:picMkLst>
        </pc:picChg>
        <pc:picChg chg="add mod modCrop">
          <ac:chgData name="Shahenaz 23" userId="27d8c38b5bd7366e" providerId="LiveId" clId="{72A64DB8-9769-45D4-A9C8-95F5D10DC232}" dt="2024-10-10T07:14:35.084" v="1442" actId="1076"/>
          <ac:picMkLst>
            <pc:docMk/>
            <pc:sldMk cId="3249638385" sldId="266"/>
            <ac:picMk id="21" creationId="{D17E5009-8EBB-0D82-F4F0-6807F2202DAE}"/>
          </ac:picMkLst>
        </pc:picChg>
        <pc:picChg chg="add mod modCrop">
          <ac:chgData name="Shahenaz 23" userId="27d8c38b5bd7366e" providerId="LiveId" clId="{72A64DB8-9769-45D4-A9C8-95F5D10DC232}" dt="2024-10-10T07:14:43.709" v="1444" actId="1076"/>
          <ac:picMkLst>
            <pc:docMk/>
            <pc:sldMk cId="3249638385" sldId="266"/>
            <ac:picMk id="22" creationId="{3B530EF3-9674-B6FB-91D0-8637295C55A1}"/>
          </ac:picMkLst>
        </pc:picChg>
        <pc:picChg chg="add mod modCrop">
          <ac:chgData name="Shahenaz 23" userId="27d8c38b5bd7366e" providerId="LiveId" clId="{72A64DB8-9769-45D4-A9C8-95F5D10DC232}" dt="2024-10-10T07:14:51.077" v="1446" actId="1076"/>
          <ac:picMkLst>
            <pc:docMk/>
            <pc:sldMk cId="3249638385" sldId="266"/>
            <ac:picMk id="23" creationId="{EC88A081-6A45-95F2-090A-13BCB681A035}"/>
          </ac:picMkLst>
        </pc:picChg>
        <pc:picChg chg="add mod modCrop">
          <ac:chgData name="Shahenaz 23" userId="27d8c38b5bd7366e" providerId="LiveId" clId="{72A64DB8-9769-45D4-A9C8-95F5D10DC232}" dt="2024-10-10T07:15:09.033" v="1451" actId="1076"/>
          <ac:picMkLst>
            <pc:docMk/>
            <pc:sldMk cId="3249638385" sldId="266"/>
            <ac:picMk id="24" creationId="{1AD4BDC3-F8E5-8F3F-BC3F-10FF3A56F4B7}"/>
          </ac:picMkLst>
        </pc:picChg>
        <pc:picChg chg="add mod modCrop">
          <ac:chgData name="Shahenaz 23" userId="27d8c38b5bd7366e" providerId="LiveId" clId="{72A64DB8-9769-45D4-A9C8-95F5D10DC232}" dt="2024-10-10T07:14:55.539" v="1447" actId="1076"/>
          <ac:picMkLst>
            <pc:docMk/>
            <pc:sldMk cId="3249638385" sldId="266"/>
            <ac:picMk id="25" creationId="{61A88183-1C9F-1D33-31F0-CE39EA0825EC}"/>
          </ac:picMkLst>
        </pc:picChg>
        <pc:picChg chg="add mod modCrop">
          <ac:chgData name="Shahenaz 23" userId="27d8c38b5bd7366e" providerId="LiveId" clId="{72A64DB8-9769-45D4-A9C8-95F5D10DC232}" dt="2024-10-10T07:14:29.475" v="1441" actId="1076"/>
          <ac:picMkLst>
            <pc:docMk/>
            <pc:sldMk cId="3249638385" sldId="266"/>
            <ac:picMk id="26" creationId="{8A798F88-98A5-77D7-F1CC-D0250664913A}"/>
          </ac:picMkLst>
        </pc:picChg>
        <pc:picChg chg="add mod modCrop">
          <ac:chgData name="Shahenaz 23" userId="27d8c38b5bd7366e" providerId="LiveId" clId="{72A64DB8-9769-45D4-A9C8-95F5D10DC232}" dt="2024-10-10T07:14:57.911" v="1448" actId="1076"/>
          <ac:picMkLst>
            <pc:docMk/>
            <pc:sldMk cId="3249638385" sldId="266"/>
            <ac:picMk id="27" creationId="{33144045-A8BA-850D-96B5-48A357EEFC5D}"/>
          </ac:picMkLst>
        </pc:picChg>
        <pc:picChg chg="add mod modCrop">
          <ac:chgData name="Shahenaz 23" userId="27d8c38b5bd7366e" providerId="LiveId" clId="{72A64DB8-9769-45D4-A9C8-95F5D10DC232}" dt="2024-10-10T07:14:26.566" v="1440" actId="1076"/>
          <ac:picMkLst>
            <pc:docMk/>
            <pc:sldMk cId="3249638385" sldId="266"/>
            <ac:picMk id="28" creationId="{8866A545-ED93-33E0-546F-938F75F9E2EE}"/>
          </ac:picMkLst>
        </pc:picChg>
        <pc:picChg chg="add mod modCrop">
          <ac:chgData name="Shahenaz 23" userId="27d8c38b5bd7366e" providerId="LiveId" clId="{72A64DB8-9769-45D4-A9C8-95F5D10DC232}" dt="2024-10-10T07:14:22.350" v="1439" actId="1076"/>
          <ac:picMkLst>
            <pc:docMk/>
            <pc:sldMk cId="3249638385" sldId="266"/>
            <ac:picMk id="29" creationId="{C69B6782-6FC7-392B-65D0-E16301C1EB73}"/>
          </ac:picMkLst>
        </pc:picChg>
        <pc:picChg chg="add mod modCrop">
          <ac:chgData name="Shahenaz 23" userId="27d8c38b5bd7366e" providerId="LiveId" clId="{72A64DB8-9769-45D4-A9C8-95F5D10DC232}" dt="2024-10-10T07:14:19.103" v="1438" actId="1076"/>
          <ac:picMkLst>
            <pc:docMk/>
            <pc:sldMk cId="3249638385" sldId="266"/>
            <ac:picMk id="30" creationId="{2765BEBC-FC76-5434-2F85-AE6BD4902952}"/>
          </ac:picMkLst>
        </pc:picChg>
      </pc:sldChg>
      <pc:sldChg chg="modSp add mod">
        <pc:chgData name="Shahenaz 23" userId="27d8c38b5bd7366e" providerId="LiveId" clId="{72A64DB8-9769-45D4-A9C8-95F5D10DC232}" dt="2024-10-09T17:16:19.979" v="1419" actId="14100"/>
        <pc:sldMkLst>
          <pc:docMk/>
          <pc:sldMk cId="2641982378" sldId="267"/>
        </pc:sldMkLst>
        <pc:spChg chg="mod">
          <ac:chgData name="Shahenaz 23" userId="27d8c38b5bd7366e" providerId="LiveId" clId="{72A64DB8-9769-45D4-A9C8-95F5D10DC232}" dt="2024-10-09T17:16:19.979" v="1419" actId="14100"/>
          <ac:spMkLst>
            <pc:docMk/>
            <pc:sldMk cId="2641982378" sldId="267"/>
            <ac:spMk id="2" creationId="{6C03865A-6CE6-AACD-D4F2-4FC4619BA619}"/>
          </ac:spMkLst>
        </pc:spChg>
        <pc:spChg chg="mod">
          <ac:chgData name="Shahenaz 23" userId="27d8c38b5bd7366e" providerId="LiveId" clId="{72A64DB8-9769-45D4-A9C8-95F5D10DC232}" dt="2024-10-09T17:15:43.774" v="1417" actId="1076"/>
          <ac:spMkLst>
            <pc:docMk/>
            <pc:sldMk cId="2641982378" sldId="267"/>
            <ac:spMk id="4" creationId="{D51964B1-0B90-383C-E928-B3795917D58D}"/>
          </ac:spMkLst>
        </pc:spChg>
      </pc:sldChg>
      <pc:sldChg chg="addSp delSp modSp add mod">
        <pc:chgData name="Shahenaz 23" userId="27d8c38b5bd7366e" providerId="LiveId" clId="{72A64DB8-9769-45D4-A9C8-95F5D10DC232}" dt="2024-10-09T17:19:33.284" v="1431" actId="14100"/>
        <pc:sldMkLst>
          <pc:docMk/>
          <pc:sldMk cId="128956624" sldId="268"/>
        </pc:sldMkLst>
        <pc:spChg chg="del mod">
          <ac:chgData name="Shahenaz 23" userId="27d8c38b5bd7366e" providerId="LiveId" clId="{72A64DB8-9769-45D4-A9C8-95F5D10DC232}" dt="2024-10-09T17:05:20.579" v="1396" actId="478"/>
          <ac:spMkLst>
            <pc:docMk/>
            <pc:sldMk cId="128956624" sldId="268"/>
            <ac:spMk id="2" creationId="{1A5210C8-A3C1-53F5-B855-1C9A772EE0D4}"/>
          </ac:spMkLst>
        </pc:spChg>
        <pc:spChg chg="del mod">
          <ac:chgData name="Shahenaz 23" userId="27d8c38b5bd7366e" providerId="LiveId" clId="{72A64DB8-9769-45D4-A9C8-95F5D10DC232}" dt="2024-10-09T17:09:25.864" v="1400"/>
          <ac:spMkLst>
            <pc:docMk/>
            <pc:sldMk cId="128956624" sldId="268"/>
            <ac:spMk id="4" creationId="{1A0B5DB6-F91A-71A6-7BFA-42824883C761}"/>
          </ac:spMkLst>
        </pc:spChg>
        <pc:picChg chg="del">
          <ac:chgData name="Shahenaz 23" userId="27d8c38b5bd7366e" providerId="LiveId" clId="{72A64DB8-9769-45D4-A9C8-95F5D10DC232}" dt="2024-10-09T17:09:25.864" v="1398" actId="478"/>
          <ac:picMkLst>
            <pc:docMk/>
            <pc:sldMk cId="128956624" sldId="268"/>
            <ac:picMk id="5" creationId="{F978281D-798B-AC9A-3D04-C145BADBB5EB}"/>
          </ac:picMkLst>
        </pc:picChg>
        <pc:picChg chg="add mod">
          <ac:chgData name="Shahenaz 23" userId="27d8c38b5bd7366e" providerId="LiveId" clId="{72A64DB8-9769-45D4-A9C8-95F5D10DC232}" dt="2024-10-09T17:19:33.284" v="1431" actId="14100"/>
          <ac:picMkLst>
            <pc:docMk/>
            <pc:sldMk cId="128956624" sldId="268"/>
            <ac:picMk id="8" creationId="{D35A1714-B0C2-D499-F2AD-95932438870E}"/>
          </ac:picMkLst>
        </pc:picChg>
        <pc:picChg chg="add mod modCrop">
          <ac:chgData name="Shahenaz 23" userId="27d8c38b5bd7366e" providerId="LiveId" clId="{72A64DB8-9769-45D4-A9C8-95F5D10DC232}" dt="2024-10-09T17:12:50.192" v="1415" actId="29295"/>
          <ac:picMkLst>
            <pc:docMk/>
            <pc:sldMk cId="128956624" sldId="268"/>
            <ac:picMk id="10" creationId="{71659B30-DE5F-2C83-9564-1E4954240817}"/>
          </ac:picMkLst>
        </pc:picChg>
      </pc:sldChg>
      <pc:sldChg chg="addSp delSp modSp add mod">
        <pc:chgData name="Shahenaz 23" userId="27d8c38b5bd7366e" providerId="LiveId" clId="{72A64DB8-9769-45D4-A9C8-95F5D10DC232}" dt="2024-10-10T07:38:05.454" v="1585" actId="1440"/>
        <pc:sldMkLst>
          <pc:docMk/>
          <pc:sldMk cId="2207252341" sldId="269"/>
        </pc:sldMkLst>
        <pc:spChg chg="add del mod">
          <ac:chgData name="Shahenaz 23" userId="27d8c38b5bd7366e" providerId="LiveId" clId="{72A64DB8-9769-45D4-A9C8-95F5D10DC232}" dt="2024-10-10T07:21:39.358" v="1500" actId="47"/>
          <ac:spMkLst>
            <pc:docMk/>
            <pc:sldMk cId="2207252341" sldId="269"/>
            <ac:spMk id="2" creationId="{84FAC27E-580F-C517-67BC-224B45206996}"/>
          </ac:spMkLst>
        </pc:spChg>
        <pc:spChg chg="mod">
          <ac:chgData name="Shahenaz 23" userId="27d8c38b5bd7366e" providerId="LiveId" clId="{72A64DB8-9769-45D4-A9C8-95F5D10DC232}" dt="2024-10-10T07:20:28.680" v="1487" actId="1076"/>
          <ac:spMkLst>
            <pc:docMk/>
            <pc:sldMk cId="2207252341" sldId="269"/>
            <ac:spMk id="4" creationId="{25F9F8FE-96DD-D32F-CC6D-1A116B55C7D4}"/>
          </ac:spMkLst>
        </pc:spChg>
        <pc:spChg chg="add mod">
          <ac:chgData name="Shahenaz 23" userId="27d8c38b5bd7366e" providerId="LiveId" clId="{72A64DB8-9769-45D4-A9C8-95F5D10DC232}" dt="2024-10-10T07:26:58.921" v="1525" actId="1076"/>
          <ac:spMkLst>
            <pc:docMk/>
            <pc:sldMk cId="2207252341" sldId="269"/>
            <ac:spMk id="11" creationId="{E8E3737F-D7B7-5DAF-FD2A-459C55DFC144}"/>
          </ac:spMkLst>
        </pc:spChg>
        <pc:spChg chg="add mod">
          <ac:chgData name="Shahenaz 23" userId="27d8c38b5bd7366e" providerId="LiveId" clId="{72A64DB8-9769-45D4-A9C8-95F5D10DC232}" dt="2024-10-10T07:31:05.409" v="1568" actId="14838"/>
          <ac:spMkLst>
            <pc:docMk/>
            <pc:sldMk cId="2207252341" sldId="269"/>
            <ac:spMk id="14" creationId="{21876D05-6BCE-99F6-80A6-E6009AF238D2}"/>
          </ac:spMkLst>
        </pc:spChg>
        <pc:picChg chg="mod">
          <ac:chgData name="Shahenaz 23" userId="27d8c38b5bd7366e" providerId="LiveId" clId="{72A64DB8-9769-45D4-A9C8-95F5D10DC232}" dt="2024-10-10T07:30:32.665" v="1565" actId="1076"/>
          <ac:picMkLst>
            <pc:docMk/>
            <pc:sldMk cId="2207252341" sldId="269"/>
            <ac:picMk id="5" creationId="{7889E711-481E-D73F-8E37-9C38DB882AC9}"/>
          </ac:picMkLst>
        </pc:picChg>
        <pc:picChg chg="add del mod">
          <ac:chgData name="Shahenaz 23" userId="27d8c38b5bd7366e" providerId="LiveId" clId="{72A64DB8-9769-45D4-A9C8-95F5D10DC232}" dt="2024-10-10T07:22:08.682" v="1503" actId="478"/>
          <ac:picMkLst>
            <pc:docMk/>
            <pc:sldMk cId="2207252341" sldId="269"/>
            <ac:picMk id="8" creationId="{4A9C57C8-CF9A-245E-080C-2920173B29A6}"/>
          </ac:picMkLst>
        </pc:picChg>
        <pc:picChg chg="add del mod">
          <ac:chgData name="Shahenaz 23" userId="27d8c38b5bd7366e" providerId="LiveId" clId="{72A64DB8-9769-45D4-A9C8-95F5D10DC232}" dt="2024-10-10T07:32:50.196" v="1569" actId="478"/>
          <ac:picMkLst>
            <pc:docMk/>
            <pc:sldMk cId="2207252341" sldId="269"/>
            <ac:picMk id="10" creationId="{C6743762-B269-F575-BBEB-7B769CF527C9}"/>
          </ac:picMkLst>
        </pc:picChg>
        <pc:picChg chg="add mod modCrop">
          <ac:chgData name="Shahenaz 23" userId="27d8c38b5bd7366e" providerId="LiveId" clId="{72A64DB8-9769-45D4-A9C8-95F5D10DC232}" dt="2024-10-10T07:29:29.686" v="1540" actId="1076"/>
          <ac:picMkLst>
            <pc:docMk/>
            <pc:sldMk cId="2207252341" sldId="269"/>
            <ac:picMk id="13" creationId="{8843CAB4-E5CC-FC5F-6A36-BBE693ACC61A}"/>
          </ac:picMkLst>
        </pc:picChg>
        <pc:picChg chg="add mod modCrop">
          <ac:chgData name="Shahenaz 23" userId="27d8c38b5bd7366e" providerId="LiveId" clId="{72A64DB8-9769-45D4-A9C8-95F5D10DC232}" dt="2024-10-10T07:34:20.424" v="1578" actId="1076"/>
          <ac:picMkLst>
            <pc:docMk/>
            <pc:sldMk cId="2207252341" sldId="269"/>
            <ac:picMk id="16" creationId="{A9C5A7A0-D34C-3BAD-9FED-D163F0877DB2}"/>
          </ac:picMkLst>
        </pc:picChg>
        <pc:picChg chg="add mod modCrop">
          <ac:chgData name="Shahenaz 23" userId="27d8c38b5bd7366e" providerId="LiveId" clId="{72A64DB8-9769-45D4-A9C8-95F5D10DC232}" dt="2024-10-10T07:38:05.454" v="1585" actId="1440"/>
          <ac:picMkLst>
            <pc:docMk/>
            <pc:sldMk cId="2207252341" sldId="269"/>
            <ac:picMk id="18" creationId="{6CC1C8A5-8510-281F-613D-122FC0038EE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4C5D6-45DD-4B8F-95C0-2BBDA02F8F2C}" type="datetimeFigureOut">
              <a:rPr lang="en-IN" smtClean="0"/>
              <a:t>10-10-2024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134DB-C408-4134-9009-D1BF9186E1F5}" type="slidenum">
              <a:rPr lang="en-IN" smtClean="0"/>
              <a:t>‹#›</a:t>
            </a:fld>
            <a:endParaRPr lang="en-IN"/>
          </a:p>
        </p:txBody>
      </p:sp>
    </p:spTree>
    <p:extLst>
      <p:ext uri="{BB962C8B-B14F-4D97-AF65-F5344CB8AC3E}">
        <p14:creationId xmlns:p14="http://schemas.microsoft.com/office/powerpoint/2010/main" val="1980495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B134DB-C408-4134-9009-D1BF9186E1F5}" type="slidenum">
              <a:rPr lang="en-IN" smtClean="0"/>
              <a:t>11</a:t>
            </a:fld>
            <a:endParaRPr lang="en-IN"/>
          </a:p>
        </p:txBody>
      </p:sp>
    </p:spTree>
    <p:extLst>
      <p:ext uri="{BB962C8B-B14F-4D97-AF65-F5344CB8AC3E}">
        <p14:creationId xmlns:p14="http://schemas.microsoft.com/office/powerpoint/2010/main" val="3261346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10/10/2024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10/10/2024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10/10/2024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10/10/2024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10/10/2024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hyperlink" Target="https://www.shutterstock.com/video/search/thank-you-cyber-secur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pngtree.com/freepng/white-question-mark-3d-sign_14414350.html"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FD40-E22C-0538-31FD-7EB61EFC1BE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AC84183-9256-38AD-7DF7-E91CAE5239C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BA97A59-7A27-D9A8-716C-265B23E819C0}"/>
              </a:ext>
            </a:extLst>
          </p:cNvPr>
          <p:cNvPicPr>
            <a:picLocks noChangeAspect="1"/>
          </p:cNvPicPr>
          <p:nvPr/>
        </p:nvPicPr>
        <p:blipFill>
          <a:blip r:embed="rId2"/>
          <a:stretch>
            <a:fillRect/>
          </a:stretch>
        </p:blipFill>
        <p:spPr>
          <a:xfrm>
            <a:off x="0" y="40147"/>
            <a:ext cx="12192000" cy="7492181"/>
          </a:xfrm>
          <a:prstGeom prst="rect">
            <a:avLst/>
          </a:prstGeom>
        </p:spPr>
      </p:pic>
      <p:sp>
        <p:nvSpPr>
          <p:cNvPr id="6" name="TextBox 5">
            <a:extLst>
              <a:ext uri="{FF2B5EF4-FFF2-40B4-BE49-F238E27FC236}">
                <a16:creationId xmlns:a16="http://schemas.microsoft.com/office/drawing/2014/main" id="{7158E3B9-7D18-0927-6812-54B131479DD3}"/>
              </a:ext>
            </a:extLst>
          </p:cNvPr>
          <p:cNvSpPr txBox="1"/>
          <p:nvPr/>
        </p:nvSpPr>
        <p:spPr>
          <a:xfrm>
            <a:off x="904568" y="1534797"/>
            <a:ext cx="5997678" cy="1569660"/>
          </a:xfrm>
          <a:prstGeom prst="rect">
            <a:avLst/>
          </a:prstGeom>
          <a:noFill/>
        </p:spPr>
        <p:txBody>
          <a:bodyPr wrap="square" rtlCol="0">
            <a:spAutoFit/>
          </a:bodyPr>
          <a:lstStyle/>
          <a:p>
            <a:r>
              <a:rPr lang="en-US" sz="9600" b="1" dirty="0">
                <a:latin typeface="Algerian" panose="04020705040A02060702" pitchFamily="82" charset="0"/>
              </a:rPr>
              <a:t>WELCOME</a:t>
            </a:r>
            <a:r>
              <a:rPr lang="en-US" sz="9600" dirty="0">
                <a:latin typeface="Algerian" panose="04020705040A02060702" pitchFamily="82" charset="0"/>
              </a:rPr>
              <a:t> </a:t>
            </a:r>
            <a:endParaRPr lang="en-IN" sz="9600" dirty="0">
              <a:latin typeface="Algerian" panose="04020705040A02060702" pitchFamily="82" charset="0"/>
            </a:endParaRPr>
          </a:p>
        </p:txBody>
      </p:sp>
      <p:sp>
        <p:nvSpPr>
          <p:cNvPr id="7" name="TextBox 6">
            <a:extLst>
              <a:ext uri="{FF2B5EF4-FFF2-40B4-BE49-F238E27FC236}">
                <a16:creationId xmlns:a16="http://schemas.microsoft.com/office/drawing/2014/main" id="{8E7F1302-DBEE-DBEF-DF1D-BC50FEEDBC84}"/>
              </a:ext>
            </a:extLst>
          </p:cNvPr>
          <p:cNvSpPr txBox="1"/>
          <p:nvPr/>
        </p:nvSpPr>
        <p:spPr>
          <a:xfrm>
            <a:off x="1060006" y="2703509"/>
            <a:ext cx="10071988" cy="830997"/>
          </a:xfrm>
          <a:prstGeom prst="rect">
            <a:avLst/>
          </a:prstGeom>
          <a:noFill/>
        </p:spPr>
        <p:txBody>
          <a:bodyPr wrap="none" rtlCol="0">
            <a:spAutoFit/>
          </a:bodyPr>
          <a:lstStyle/>
          <a:p>
            <a:r>
              <a:rPr lang="en-US" sz="4800" dirty="0">
                <a:latin typeface="Algerian" panose="04020705040A02060702" pitchFamily="82" charset="0"/>
              </a:rPr>
              <a:t>TO THE WORLD OF CYBERSECURITY</a:t>
            </a:r>
            <a:endParaRPr lang="en-IN" sz="4800" dirty="0">
              <a:latin typeface="Algerian" panose="04020705040A02060702" pitchFamily="82" charset="0"/>
            </a:endParaRPr>
          </a:p>
        </p:txBody>
      </p:sp>
      <p:sp>
        <p:nvSpPr>
          <p:cNvPr id="8" name="TextBox 7">
            <a:extLst>
              <a:ext uri="{FF2B5EF4-FFF2-40B4-BE49-F238E27FC236}">
                <a16:creationId xmlns:a16="http://schemas.microsoft.com/office/drawing/2014/main" id="{9D7BF11C-8682-0613-4740-70C99B8ABE6C}"/>
              </a:ext>
            </a:extLst>
          </p:cNvPr>
          <p:cNvSpPr txBox="1"/>
          <p:nvPr/>
        </p:nvSpPr>
        <p:spPr>
          <a:xfrm>
            <a:off x="8544233" y="5456609"/>
            <a:ext cx="3379451" cy="584775"/>
          </a:xfrm>
          <a:prstGeom prst="rect">
            <a:avLst/>
          </a:prstGeom>
          <a:noFill/>
        </p:spPr>
        <p:txBody>
          <a:bodyPr wrap="none" rtlCol="0">
            <a:spAutoFit/>
          </a:bodyPr>
          <a:lstStyle/>
          <a:p>
            <a:r>
              <a:rPr lang="en-US" sz="3200" dirty="0">
                <a:latin typeface="Algerian" panose="04020705040A02060702" pitchFamily="82" charset="0"/>
              </a:rPr>
              <a:t>BY </a:t>
            </a:r>
            <a:r>
              <a:rPr lang="en-US" sz="3200" b="1" dirty="0">
                <a:latin typeface="Algerian" panose="04020705040A02060702" pitchFamily="82" charset="0"/>
              </a:rPr>
              <a:t>SIDRAH TOLA</a:t>
            </a:r>
            <a:endParaRPr lang="en-IN" sz="3200" b="1" dirty="0">
              <a:latin typeface="Algerian" panose="04020705040A02060702" pitchFamily="82" charset="0"/>
            </a:endParaRPr>
          </a:p>
        </p:txBody>
      </p:sp>
      <p:sp>
        <p:nvSpPr>
          <p:cNvPr id="9" name="TextBox 8">
            <a:extLst>
              <a:ext uri="{FF2B5EF4-FFF2-40B4-BE49-F238E27FC236}">
                <a16:creationId xmlns:a16="http://schemas.microsoft.com/office/drawing/2014/main" id="{0B38000B-ADD5-4BAF-72E4-633EB2C7EB56}"/>
              </a:ext>
            </a:extLst>
          </p:cNvPr>
          <p:cNvSpPr txBox="1"/>
          <p:nvPr/>
        </p:nvSpPr>
        <p:spPr>
          <a:xfrm>
            <a:off x="332226" y="5107599"/>
            <a:ext cx="2529860" cy="1077218"/>
          </a:xfrm>
          <a:prstGeom prst="rect">
            <a:avLst/>
          </a:prstGeom>
          <a:noFill/>
        </p:spPr>
        <p:txBody>
          <a:bodyPr wrap="none" rtlCol="0">
            <a:spAutoFit/>
          </a:bodyPr>
          <a:lstStyle/>
          <a:p>
            <a:r>
              <a:rPr lang="en-US" sz="3200" dirty="0">
                <a:latin typeface="Algerian" panose="04020705040A02060702" pitchFamily="82" charset="0"/>
              </a:rPr>
              <a:t>GUIDANCE -</a:t>
            </a:r>
          </a:p>
          <a:p>
            <a:r>
              <a:rPr lang="en-US" sz="3200" b="1" dirty="0">
                <a:latin typeface="Algerian" panose="04020705040A02060702" pitchFamily="82" charset="0"/>
              </a:rPr>
              <a:t>CODEALPHA</a:t>
            </a:r>
            <a:endParaRPr lang="en-IN" sz="3200" b="1" dirty="0">
              <a:latin typeface="Algerian" panose="04020705040A02060702" pitchFamily="82" charset="0"/>
            </a:endParaRPr>
          </a:p>
        </p:txBody>
      </p:sp>
      <p:sp>
        <p:nvSpPr>
          <p:cNvPr id="10" name="Rectangle 9">
            <a:extLst>
              <a:ext uri="{FF2B5EF4-FFF2-40B4-BE49-F238E27FC236}">
                <a16:creationId xmlns:a16="http://schemas.microsoft.com/office/drawing/2014/main" id="{0740E733-30B4-C48B-8B9F-BB7DA33594BF}"/>
              </a:ext>
            </a:extLst>
          </p:cNvPr>
          <p:cNvSpPr/>
          <p:nvPr/>
        </p:nvSpPr>
        <p:spPr>
          <a:xfrm>
            <a:off x="8351080" y="5451154"/>
            <a:ext cx="3765755" cy="685800"/>
          </a:xfrm>
          <a:prstGeom prst="rect">
            <a:avLst/>
          </a:prstGeom>
          <a:noFill/>
          <a:ln w="57150">
            <a:solidFill>
              <a:schemeClr val="tx1">
                <a:lumMod val="9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EED4F25D-A047-2B51-0983-C592D95263C5}"/>
              </a:ext>
            </a:extLst>
          </p:cNvPr>
          <p:cNvSpPr/>
          <p:nvPr/>
        </p:nvSpPr>
        <p:spPr>
          <a:xfrm>
            <a:off x="268316" y="5107599"/>
            <a:ext cx="2681360" cy="1138799"/>
          </a:xfrm>
          <a:prstGeom prst="rect">
            <a:avLst/>
          </a:prstGeom>
          <a:noFill/>
          <a:ln w="571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A13AC24-E3B7-F1BF-D1BE-8BDBFE509E70}"/>
              </a:ext>
            </a:extLst>
          </p:cNvPr>
          <p:cNvSpPr txBox="1"/>
          <p:nvPr/>
        </p:nvSpPr>
        <p:spPr>
          <a:xfrm>
            <a:off x="6749484" y="73279"/>
            <a:ext cx="5442516" cy="584775"/>
          </a:xfrm>
          <a:prstGeom prst="rect">
            <a:avLst/>
          </a:prstGeom>
          <a:noFill/>
        </p:spPr>
        <p:txBody>
          <a:bodyPr wrap="none" rtlCol="0">
            <a:spAutoFit/>
          </a:bodyPr>
          <a:lstStyle/>
          <a:p>
            <a:r>
              <a:rPr lang="en-US" sz="3200" b="1" u="sng" dirty="0">
                <a:latin typeface="Algerian" panose="04020705040A02060702" pitchFamily="82" charset="0"/>
              </a:rPr>
              <a:t>ABOUT</a:t>
            </a:r>
            <a:r>
              <a:rPr lang="en-US" sz="3200" dirty="0">
                <a:latin typeface="Algerian" panose="04020705040A02060702" pitchFamily="82" charset="0"/>
              </a:rPr>
              <a:t>- PHISHING ATTACKS</a:t>
            </a:r>
            <a:endParaRPr lang="en-IN" sz="3200" dirty="0">
              <a:latin typeface="Algerian" panose="04020705040A02060702" pitchFamily="82" charset="0"/>
            </a:endParaRPr>
          </a:p>
        </p:txBody>
      </p:sp>
    </p:spTree>
    <p:extLst>
      <p:ext uri="{BB962C8B-B14F-4D97-AF65-F5344CB8AC3E}">
        <p14:creationId xmlns:p14="http://schemas.microsoft.com/office/powerpoint/2010/main" val="3950507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A8855-9337-D14F-8726-63CDD9EEA72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BB7826A-F89F-BE79-365B-A376471BFCE7}"/>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1D5AE71F-1340-999D-9B6A-4F6B6CB5F1D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8C722E3-5145-8864-24C7-76FD0621A8D8}"/>
              </a:ext>
            </a:extLst>
          </p:cNvPr>
          <p:cNvPicPr>
            <a:picLocks noChangeAspect="1"/>
          </p:cNvPicPr>
          <p:nvPr/>
        </p:nvPicPr>
        <p:blipFill>
          <a:blip r:embed="rId2"/>
          <a:stretch>
            <a:fillRect/>
          </a:stretch>
        </p:blipFill>
        <p:spPr>
          <a:xfrm>
            <a:off x="0" y="0"/>
            <a:ext cx="12192000" cy="7492181"/>
          </a:xfrm>
          <a:prstGeom prst="rect">
            <a:avLst/>
          </a:prstGeom>
        </p:spPr>
      </p:pic>
      <p:sp>
        <p:nvSpPr>
          <p:cNvPr id="4" name="TextBox 3">
            <a:extLst>
              <a:ext uri="{FF2B5EF4-FFF2-40B4-BE49-F238E27FC236}">
                <a16:creationId xmlns:a16="http://schemas.microsoft.com/office/drawing/2014/main" id="{0B3DE95A-7A86-6644-3AE6-E79FE53D5DA1}"/>
              </a:ext>
            </a:extLst>
          </p:cNvPr>
          <p:cNvSpPr txBox="1"/>
          <p:nvPr/>
        </p:nvSpPr>
        <p:spPr>
          <a:xfrm>
            <a:off x="1216142" y="37356"/>
            <a:ext cx="9759715" cy="707886"/>
          </a:xfrm>
          <a:prstGeom prst="rect">
            <a:avLst/>
          </a:prstGeom>
          <a:noFill/>
        </p:spPr>
        <p:txBody>
          <a:bodyPr wrap="square" rtlCol="0">
            <a:spAutoFit/>
          </a:bodyPr>
          <a:lstStyle/>
          <a:p>
            <a:r>
              <a:rPr lang="en-US" sz="4000" b="1" u="sng" dirty="0">
                <a:effectLst>
                  <a:glow rad="139700">
                    <a:schemeClr val="accent4">
                      <a:satMod val="175000"/>
                      <a:alpha val="40000"/>
                    </a:schemeClr>
                  </a:glow>
                </a:effectLst>
                <a:latin typeface="Algerian" panose="04020705040A02060702" pitchFamily="82" charset="0"/>
              </a:rPr>
              <a:t>Recognizing the phishing attacks</a:t>
            </a:r>
            <a:endParaRPr lang="en-IN" sz="4000" u="sng" dirty="0">
              <a:effectLst>
                <a:glow rad="139700">
                  <a:schemeClr val="accent4">
                    <a:satMod val="175000"/>
                    <a:alpha val="40000"/>
                  </a:schemeClr>
                </a:glow>
              </a:effectLst>
            </a:endParaRPr>
          </a:p>
        </p:txBody>
      </p:sp>
      <p:sp>
        <p:nvSpPr>
          <p:cNvPr id="2" name="TextBox 1">
            <a:extLst>
              <a:ext uri="{FF2B5EF4-FFF2-40B4-BE49-F238E27FC236}">
                <a16:creationId xmlns:a16="http://schemas.microsoft.com/office/drawing/2014/main" id="{95274BCE-FD57-7B84-BA68-17D5D36EA129}"/>
              </a:ext>
            </a:extLst>
          </p:cNvPr>
          <p:cNvSpPr txBox="1"/>
          <p:nvPr/>
        </p:nvSpPr>
        <p:spPr>
          <a:xfrm>
            <a:off x="116839" y="728058"/>
            <a:ext cx="11958320" cy="6494085"/>
          </a:xfrm>
          <a:prstGeom prst="rect">
            <a:avLst/>
          </a:prstGeom>
          <a:noFill/>
        </p:spPr>
        <p:txBody>
          <a:bodyPr wrap="square" rtlCol="0">
            <a:spAutoFit/>
          </a:bodyPr>
          <a:lstStyle/>
          <a:p>
            <a:pPr algn="just"/>
            <a:r>
              <a:rPr lang="en-US" sz="1600" b="1" i="0" dirty="0">
                <a:solidFill>
                  <a:schemeClr val="tx1">
                    <a:lumMod val="95000"/>
                  </a:schemeClr>
                </a:solidFill>
                <a:effectLst/>
                <a:latin typeface="Arial Rounded MT Bold" panose="020F0704030504030204" pitchFamily="34" charset="0"/>
              </a:rPr>
              <a:t>The </a:t>
            </a:r>
            <a:r>
              <a:rPr lang="en-US" sz="1600" b="1" i="0" dirty="0">
                <a:solidFill>
                  <a:schemeClr val="tx1">
                    <a:lumMod val="95000"/>
                  </a:schemeClr>
                </a:solidFill>
                <a:effectLst>
                  <a:glow rad="228600">
                    <a:schemeClr val="accent5">
                      <a:satMod val="175000"/>
                      <a:alpha val="40000"/>
                    </a:schemeClr>
                  </a:glow>
                </a:effectLst>
                <a:latin typeface="Arial Rounded MT Bold" panose="020F0704030504030204" pitchFamily="34" charset="0"/>
              </a:rPr>
              <a:t>first step </a:t>
            </a:r>
            <a:r>
              <a:rPr lang="en-US" sz="1600" b="1" i="0" dirty="0">
                <a:solidFill>
                  <a:schemeClr val="tx1">
                    <a:lumMod val="95000"/>
                  </a:schemeClr>
                </a:solidFill>
                <a:effectLst/>
                <a:latin typeface="Arial Rounded MT Bold" panose="020F0704030504030204" pitchFamily="34" charset="0"/>
              </a:rPr>
              <a:t>to avoid being a victim of phishing is to </a:t>
            </a:r>
            <a:r>
              <a:rPr lang="en-US" sz="1600" b="1" i="0" dirty="0">
                <a:solidFill>
                  <a:schemeClr val="tx1">
                    <a:lumMod val="95000"/>
                  </a:schemeClr>
                </a:solidFill>
                <a:effectLst>
                  <a:glow rad="228600">
                    <a:schemeClr val="accent5">
                      <a:satMod val="175000"/>
                      <a:alpha val="40000"/>
                    </a:schemeClr>
                  </a:glow>
                </a:effectLst>
                <a:latin typeface="Arial Rounded MT Bold" panose="020F0704030504030204" pitchFamily="34" charset="0"/>
              </a:rPr>
              <a:t>recognize the signs</a:t>
            </a:r>
            <a:r>
              <a:rPr lang="en-US" sz="1600" b="1" i="0" dirty="0">
                <a:solidFill>
                  <a:schemeClr val="tx1">
                    <a:lumMod val="95000"/>
                  </a:schemeClr>
                </a:solidFill>
                <a:effectLst/>
                <a:latin typeface="Arial Rounded MT Bold" panose="020F0704030504030204" pitchFamily="34" charset="0"/>
              </a:rPr>
              <a:t>. The following are the most common red flags that could indicate a phishing email:</a:t>
            </a:r>
          </a:p>
          <a:p>
            <a:pPr algn="just"/>
            <a:endParaRPr lang="en-US" sz="1600" b="1" i="0" dirty="0">
              <a:solidFill>
                <a:schemeClr val="tx1">
                  <a:lumMod val="95000"/>
                </a:schemeClr>
              </a:solidFill>
              <a:effectLst/>
              <a:latin typeface="Arial Rounded MT Bold" panose="020F0704030504030204" pitchFamily="34" charset="0"/>
            </a:endParaRP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An incorrect, obscure, unusually long, or otherwise suspicious-looking sender address.</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Requests for personal or business information in</a:t>
            </a:r>
            <a:r>
              <a:rPr lang="en-US" sz="1600" i="1" dirty="0">
                <a:solidFill>
                  <a:schemeClr val="tx1">
                    <a:lumMod val="95000"/>
                  </a:schemeClr>
                </a:solidFill>
                <a:effectLst/>
                <a:latin typeface="Arial Rounded MT Bold" panose="020F0704030504030204" pitchFamily="34" charset="0"/>
              </a:rPr>
              <a:t> any</a:t>
            </a:r>
            <a:r>
              <a:rPr lang="en-US" sz="1600" i="0" dirty="0">
                <a:solidFill>
                  <a:schemeClr val="tx1">
                    <a:lumMod val="95000"/>
                  </a:schemeClr>
                </a:solidFill>
                <a:effectLst/>
                <a:latin typeface="Arial Rounded MT Bold" panose="020F0704030504030204" pitchFamily="34" charset="0"/>
              </a:rPr>
              <a:t> unsolicited message.</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Requests that you change account details or perform other online activities.</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Requests for personal information from seemingly official institutions. (Legitimate financial institutions and government agencies never do this.)</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Any message that uses fear, threats, a sense of urgency, or an offer too good to be true as a motivator.</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Any message with a subject containing words like “Action Required!,” “Urgent!”</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Any message that contains an odd or unexpected subject matter, incorrect grammar, punctuation errors, misspellings, etc.</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Messages from trusted parties (friends, co-workers, company executives) that request personal information (address, phone number, personal email alias) or that seem “off” in subject matter, tone, grammar and structure, embedded links, time of day sent, etc.</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Embedded URLs that contain misspelled names or substitute characters (for example, b@nkof1ndiana.com (where the numeral </a:t>
            </a:r>
            <a:r>
              <a:rPr lang="en-US" sz="1600" i="1" dirty="0">
                <a:solidFill>
                  <a:schemeClr val="tx1">
                    <a:lumMod val="95000"/>
                  </a:schemeClr>
                </a:solidFill>
                <a:effectLst/>
                <a:latin typeface="Arial Rounded MT Bold" panose="020F0704030504030204" pitchFamily="34" charset="0"/>
              </a:rPr>
              <a:t>1 </a:t>
            </a:r>
            <a:r>
              <a:rPr lang="en-US" sz="1600" i="0" dirty="0">
                <a:solidFill>
                  <a:schemeClr val="tx1">
                    <a:lumMod val="95000"/>
                  </a:schemeClr>
                </a:solidFill>
                <a:effectLst/>
                <a:latin typeface="Arial Rounded MT Bold" panose="020F0704030504030204" pitchFamily="34" charset="0"/>
              </a:rPr>
              <a:t>is meant to look like the letter </a:t>
            </a:r>
            <a:r>
              <a:rPr lang="en-US" sz="1600" i="1" dirty="0">
                <a:solidFill>
                  <a:schemeClr val="tx1">
                    <a:lumMod val="95000"/>
                  </a:schemeClr>
                </a:solidFill>
                <a:effectLst/>
                <a:latin typeface="Arial Rounded MT Bold" panose="020F0704030504030204" pitchFamily="34" charset="0"/>
              </a:rPr>
              <a:t>I</a:t>
            </a:r>
            <a:r>
              <a:rPr lang="en-US" sz="1600" i="0" dirty="0">
                <a:solidFill>
                  <a:schemeClr val="tx1">
                    <a:lumMod val="95000"/>
                  </a:schemeClr>
                </a:solidFill>
                <a:effectLst/>
                <a:latin typeface="Arial Rounded MT Bold" panose="020F0704030504030204" pitchFamily="34" charset="0"/>
              </a:rPr>
              <a:t>) or arnazon.com, where the space between the </a:t>
            </a:r>
            <a:r>
              <a:rPr lang="en-US" sz="1600" i="1" dirty="0">
                <a:solidFill>
                  <a:schemeClr val="tx1">
                    <a:lumMod val="95000"/>
                  </a:schemeClr>
                </a:solidFill>
                <a:effectLst/>
                <a:latin typeface="Arial Rounded MT Bold" panose="020F0704030504030204" pitchFamily="34" charset="0"/>
              </a:rPr>
              <a:t>r</a:t>
            </a:r>
            <a:r>
              <a:rPr lang="en-US" sz="1600" i="0" dirty="0">
                <a:solidFill>
                  <a:schemeClr val="tx1">
                    <a:lumMod val="95000"/>
                  </a:schemeClr>
                </a:solidFill>
                <a:effectLst/>
                <a:latin typeface="Arial Rounded MT Bold" panose="020F0704030504030204" pitchFamily="34" charset="0"/>
              </a:rPr>
              <a:t> and the </a:t>
            </a:r>
            <a:r>
              <a:rPr lang="en-US" sz="1600" i="1" dirty="0">
                <a:solidFill>
                  <a:schemeClr val="tx1">
                    <a:lumMod val="95000"/>
                  </a:schemeClr>
                </a:solidFill>
                <a:effectLst/>
                <a:latin typeface="Arial Rounded MT Bold" panose="020F0704030504030204" pitchFamily="34" charset="0"/>
              </a:rPr>
              <a:t>n</a:t>
            </a:r>
            <a:r>
              <a:rPr lang="en-US" sz="1600" i="0" dirty="0">
                <a:solidFill>
                  <a:schemeClr val="tx1">
                    <a:lumMod val="95000"/>
                  </a:schemeClr>
                </a:solidFill>
                <a:effectLst/>
                <a:latin typeface="Arial Rounded MT Bold" panose="020F0704030504030204" pitchFamily="34" charset="0"/>
              </a:rPr>
              <a:t> is condensed to appear like the letter </a:t>
            </a:r>
            <a:r>
              <a:rPr lang="en-US" sz="1600" i="1" dirty="0">
                <a:solidFill>
                  <a:schemeClr val="tx1">
                    <a:lumMod val="95000"/>
                  </a:schemeClr>
                </a:solidFill>
                <a:effectLst/>
                <a:latin typeface="Arial Rounded MT Bold" panose="020F0704030504030204" pitchFamily="34" charset="0"/>
              </a:rPr>
              <a:t>m.</a:t>
            </a:r>
            <a:endParaRPr lang="en-US" sz="1600" i="0" dirty="0">
              <a:solidFill>
                <a:schemeClr val="tx1">
                  <a:lumMod val="95000"/>
                </a:schemeClr>
              </a:solidFill>
              <a:effectLst/>
              <a:latin typeface="Arial Rounded MT Bold" panose="020F0704030504030204" pitchFamily="34" charset="0"/>
            </a:endParaRP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Shortened URLs, which often direct users to phishing websites.</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Messages sent to an unusual or unlikely group of recipients.</a:t>
            </a:r>
          </a:p>
          <a:p>
            <a:pPr algn="just">
              <a:buFont typeface="Arial" panose="020B0604020202020204" pitchFamily="34" charset="0"/>
              <a:buChar char="•"/>
            </a:pPr>
            <a:r>
              <a:rPr lang="en-US" sz="1600" i="0" dirty="0">
                <a:solidFill>
                  <a:schemeClr val="tx1">
                    <a:lumMod val="95000"/>
                  </a:schemeClr>
                </a:solidFill>
                <a:effectLst/>
                <a:latin typeface="Arial Rounded MT Bold" panose="020F0704030504030204" pitchFamily="34" charset="0"/>
              </a:rPr>
              <a:t>Messages with an awkwardly worded or non-specific greeting (Hello Customer, Hi Dear) or use a full name (Hi John Doe).</a:t>
            </a:r>
          </a:p>
          <a:p>
            <a:pPr algn="just">
              <a:buFont typeface="Arial" panose="020B0604020202020204" pitchFamily="34" charset="0"/>
              <a:buChar char="•"/>
            </a:pPr>
            <a:endParaRPr lang="en-US" sz="1600" i="0" dirty="0">
              <a:solidFill>
                <a:schemeClr val="tx1">
                  <a:lumMod val="95000"/>
                </a:schemeClr>
              </a:solidFill>
              <a:effectLst/>
              <a:latin typeface="Arial Rounded MT Bold" panose="020F0704030504030204" pitchFamily="34" charset="0"/>
            </a:endParaRPr>
          </a:p>
          <a:p>
            <a:pPr algn="just"/>
            <a:r>
              <a:rPr lang="en-US" sz="1600" b="0" i="0" dirty="0">
                <a:solidFill>
                  <a:schemeClr val="tx1">
                    <a:lumMod val="95000"/>
                  </a:schemeClr>
                </a:solidFill>
                <a:effectLst/>
                <a:latin typeface="Arial Rounded MT Bold" panose="020F0704030504030204" pitchFamily="34" charset="0"/>
              </a:rPr>
              <a:t>Watch for similar warning signs in other delivery platforms such as text messages, social networking sites, and Internet forums.</a:t>
            </a:r>
          </a:p>
          <a:p>
            <a:endParaRPr lang="en-IN" sz="1600" dirty="0">
              <a:solidFill>
                <a:schemeClr val="tx1">
                  <a:lumMod val="95000"/>
                </a:schemeClr>
              </a:solidFill>
              <a:latin typeface="Arial Rounded MT Bold" panose="020F0704030504030204" pitchFamily="34" charset="0"/>
            </a:endParaRPr>
          </a:p>
        </p:txBody>
      </p:sp>
    </p:spTree>
    <p:extLst>
      <p:ext uri="{BB962C8B-B14F-4D97-AF65-F5344CB8AC3E}">
        <p14:creationId xmlns:p14="http://schemas.microsoft.com/office/powerpoint/2010/main" val="760708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F96F-62ED-D2D9-3672-37ED2D8A7B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AC86FCE-34C3-15DB-BE40-BFF93F63E11E}"/>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89892130-43FE-7EFD-468C-7259B3188EF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88A25AC-43DA-0067-A66D-2C7E0539320F}"/>
              </a:ext>
            </a:extLst>
          </p:cNvPr>
          <p:cNvPicPr>
            <a:picLocks noChangeAspect="1"/>
          </p:cNvPicPr>
          <p:nvPr/>
        </p:nvPicPr>
        <p:blipFill>
          <a:blip r:embed="rId3"/>
          <a:stretch>
            <a:fillRect/>
          </a:stretch>
        </p:blipFill>
        <p:spPr>
          <a:xfrm>
            <a:off x="0" y="0"/>
            <a:ext cx="12192000" cy="7492181"/>
          </a:xfrm>
          <a:prstGeom prst="rect">
            <a:avLst/>
          </a:prstGeom>
        </p:spPr>
      </p:pic>
      <p:sp>
        <p:nvSpPr>
          <p:cNvPr id="4" name="TextBox 3">
            <a:extLst>
              <a:ext uri="{FF2B5EF4-FFF2-40B4-BE49-F238E27FC236}">
                <a16:creationId xmlns:a16="http://schemas.microsoft.com/office/drawing/2014/main" id="{43C55CC0-44A2-95E8-C56D-A8002AAFD028}"/>
              </a:ext>
            </a:extLst>
          </p:cNvPr>
          <p:cNvSpPr txBox="1"/>
          <p:nvPr/>
        </p:nvSpPr>
        <p:spPr>
          <a:xfrm>
            <a:off x="1622542" y="204683"/>
            <a:ext cx="9759715" cy="707886"/>
          </a:xfrm>
          <a:prstGeom prst="rect">
            <a:avLst/>
          </a:prstGeom>
          <a:noFill/>
        </p:spPr>
        <p:txBody>
          <a:bodyPr wrap="square" rtlCol="0">
            <a:spAutoFit/>
          </a:bodyPr>
          <a:lstStyle/>
          <a:p>
            <a:r>
              <a:rPr lang="en-US" sz="4000" b="1" u="sng" dirty="0">
                <a:effectLst>
                  <a:glow rad="228600">
                    <a:schemeClr val="accent6">
                      <a:satMod val="175000"/>
                      <a:alpha val="40000"/>
                    </a:schemeClr>
                  </a:glow>
                </a:effectLst>
                <a:latin typeface="Algerian" panose="04020705040A02060702" pitchFamily="82" charset="0"/>
              </a:rPr>
              <a:t>protecting the phishing attacks</a:t>
            </a:r>
            <a:endParaRPr lang="en-IN" sz="4000" u="sng" dirty="0">
              <a:effectLst>
                <a:glow rad="228600">
                  <a:schemeClr val="accent6">
                    <a:satMod val="175000"/>
                    <a:alpha val="40000"/>
                  </a:schemeClr>
                </a:glow>
              </a:effectLst>
            </a:endParaRPr>
          </a:p>
        </p:txBody>
      </p:sp>
      <p:pic>
        <p:nvPicPr>
          <p:cNvPr id="8" name="Picture 7">
            <a:extLst>
              <a:ext uri="{FF2B5EF4-FFF2-40B4-BE49-F238E27FC236}">
                <a16:creationId xmlns:a16="http://schemas.microsoft.com/office/drawing/2014/main" id="{5A0D3C8F-7068-316E-2C38-0EFF0EF34FE1}"/>
              </a:ext>
            </a:extLst>
          </p:cNvPr>
          <p:cNvPicPr>
            <a:picLocks noChangeAspect="1"/>
          </p:cNvPicPr>
          <p:nvPr/>
        </p:nvPicPr>
        <p:blipFill>
          <a:blip r:embed="rId4"/>
          <a:srcRect l="43344" t="22126" r="47641" b="74447"/>
          <a:stretch/>
        </p:blipFill>
        <p:spPr>
          <a:xfrm>
            <a:off x="384176" y="1265337"/>
            <a:ext cx="3141937" cy="707886"/>
          </a:xfrm>
          <a:prstGeom prst="rect">
            <a:avLst/>
          </a:prstGeom>
        </p:spPr>
      </p:pic>
      <p:pic>
        <p:nvPicPr>
          <p:cNvPr id="9" name="Picture 8">
            <a:extLst>
              <a:ext uri="{FF2B5EF4-FFF2-40B4-BE49-F238E27FC236}">
                <a16:creationId xmlns:a16="http://schemas.microsoft.com/office/drawing/2014/main" id="{00B4FBF7-74CA-7504-42D8-7F01543032EC}"/>
              </a:ext>
            </a:extLst>
          </p:cNvPr>
          <p:cNvPicPr>
            <a:picLocks noChangeAspect="1"/>
          </p:cNvPicPr>
          <p:nvPr/>
        </p:nvPicPr>
        <p:blipFill>
          <a:blip r:embed="rId4"/>
          <a:srcRect l="43344" t="26307" r="47280" b="70815"/>
          <a:stretch/>
        </p:blipFill>
        <p:spPr>
          <a:xfrm>
            <a:off x="384176" y="2348642"/>
            <a:ext cx="3267731" cy="594361"/>
          </a:xfrm>
          <a:prstGeom prst="rect">
            <a:avLst/>
          </a:prstGeom>
        </p:spPr>
      </p:pic>
      <p:pic>
        <p:nvPicPr>
          <p:cNvPr id="15" name="Picture 14">
            <a:extLst>
              <a:ext uri="{FF2B5EF4-FFF2-40B4-BE49-F238E27FC236}">
                <a16:creationId xmlns:a16="http://schemas.microsoft.com/office/drawing/2014/main" id="{C1FA85C5-1B0C-96F7-0C78-3637FEBF2530}"/>
              </a:ext>
            </a:extLst>
          </p:cNvPr>
          <p:cNvPicPr>
            <a:picLocks noChangeAspect="1"/>
          </p:cNvPicPr>
          <p:nvPr/>
        </p:nvPicPr>
        <p:blipFill>
          <a:blip r:embed="rId4"/>
          <a:srcRect l="43256" t="29898" r="43746" b="67224"/>
          <a:stretch/>
        </p:blipFill>
        <p:spPr>
          <a:xfrm>
            <a:off x="3922520" y="1282040"/>
            <a:ext cx="4530090" cy="594361"/>
          </a:xfrm>
          <a:prstGeom prst="rect">
            <a:avLst/>
          </a:prstGeom>
        </p:spPr>
      </p:pic>
      <p:pic>
        <p:nvPicPr>
          <p:cNvPr id="16" name="Picture 15">
            <a:extLst>
              <a:ext uri="{FF2B5EF4-FFF2-40B4-BE49-F238E27FC236}">
                <a16:creationId xmlns:a16="http://schemas.microsoft.com/office/drawing/2014/main" id="{8C8A6EDB-E6C1-A7EF-C1A6-F985454CD5E0}"/>
              </a:ext>
            </a:extLst>
          </p:cNvPr>
          <p:cNvPicPr>
            <a:picLocks noChangeAspect="1"/>
          </p:cNvPicPr>
          <p:nvPr/>
        </p:nvPicPr>
        <p:blipFill>
          <a:blip r:embed="rId4"/>
          <a:srcRect l="43344" t="34012" r="46690" b="63110"/>
          <a:stretch/>
        </p:blipFill>
        <p:spPr>
          <a:xfrm>
            <a:off x="8787731" y="1293140"/>
            <a:ext cx="3181765" cy="594361"/>
          </a:xfrm>
          <a:prstGeom prst="rect">
            <a:avLst/>
          </a:prstGeom>
        </p:spPr>
      </p:pic>
      <p:pic>
        <p:nvPicPr>
          <p:cNvPr id="17" name="Picture 16">
            <a:extLst>
              <a:ext uri="{FF2B5EF4-FFF2-40B4-BE49-F238E27FC236}">
                <a16:creationId xmlns:a16="http://schemas.microsoft.com/office/drawing/2014/main" id="{41FE7E3F-18A6-4B4C-ACF1-0B6D5F44B249}"/>
              </a:ext>
            </a:extLst>
          </p:cNvPr>
          <p:cNvPicPr>
            <a:picLocks noChangeAspect="1"/>
          </p:cNvPicPr>
          <p:nvPr/>
        </p:nvPicPr>
        <p:blipFill>
          <a:blip r:embed="rId4"/>
          <a:srcRect l="43431" t="37819" r="48265" b="59494"/>
          <a:stretch/>
        </p:blipFill>
        <p:spPr>
          <a:xfrm>
            <a:off x="8677087" y="5269558"/>
            <a:ext cx="3292409" cy="554945"/>
          </a:xfrm>
          <a:prstGeom prst="rect">
            <a:avLst/>
          </a:prstGeom>
        </p:spPr>
      </p:pic>
      <p:pic>
        <p:nvPicPr>
          <p:cNvPr id="18" name="Picture 17">
            <a:extLst>
              <a:ext uri="{FF2B5EF4-FFF2-40B4-BE49-F238E27FC236}">
                <a16:creationId xmlns:a16="http://schemas.microsoft.com/office/drawing/2014/main" id="{1229964F-9B1B-7DB2-38B5-0CAAA6A44760}"/>
              </a:ext>
            </a:extLst>
          </p:cNvPr>
          <p:cNvPicPr>
            <a:picLocks noChangeAspect="1"/>
          </p:cNvPicPr>
          <p:nvPr/>
        </p:nvPicPr>
        <p:blipFill>
          <a:blip r:embed="rId4"/>
          <a:srcRect l="43461" t="41651" r="46026" b="55471"/>
          <a:stretch/>
        </p:blipFill>
        <p:spPr>
          <a:xfrm>
            <a:off x="4058822" y="5236108"/>
            <a:ext cx="4083050" cy="594361"/>
          </a:xfrm>
          <a:prstGeom prst="rect">
            <a:avLst/>
          </a:prstGeom>
        </p:spPr>
      </p:pic>
      <p:pic>
        <p:nvPicPr>
          <p:cNvPr id="19" name="Picture 18">
            <a:extLst>
              <a:ext uri="{FF2B5EF4-FFF2-40B4-BE49-F238E27FC236}">
                <a16:creationId xmlns:a16="http://schemas.microsoft.com/office/drawing/2014/main" id="{CFAFBCE2-7D71-A4A9-5A25-B74A6586B164}"/>
              </a:ext>
            </a:extLst>
          </p:cNvPr>
          <p:cNvPicPr>
            <a:picLocks noChangeAspect="1"/>
          </p:cNvPicPr>
          <p:nvPr/>
        </p:nvPicPr>
        <p:blipFill>
          <a:blip r:embed="rId4"/>
          <a:srcRect l="43344" t="45737" r="48107" b="51385"/>
          <a:stretch/>
        </p:blipFill>
        <p:spPr>
          <a:xfrm>
            <a:off x="8695513" y="4284943"/>
            <a:ext cx="3298706" cy="594361"/>
          </a:xfrm>
          <a:prstGeom prst="rect">
            <a:avLst/>
          </a:prstGeom>
        </p:spPr>
      </p:pic>
      <p:pic>
        <p:nvPicPr>
          <p:cNvPr id="20" name="Picture 19">
            <a:extLst>
              <a:ext uri="{FF2B5EF4-FFF2-40B4-BE49-F238E27FC236}">
                <a16:creationId xmlns:a16="http://schemas.microsoft.com/office/drawing/2014/main" id="{BB1314A4-5AC8-8DB3-1D97-E3A1DFCCEC45}"/>
              </a:ext>
            </a:extLst>
          </p:cNvPr>
          <p:cNvPicPr>
            <a:picLocks noChangeAspect="1"/>
          </p:cNvPicPr>
          <p:nvPr/>
        </p:nvPicPr>
        <p:blipFill>
          <a:blip r:embed="rId4"/>
          <a:srcRect l="43461" t="49490" r="45698" b="47735"/>
          <a:stretch/>
        </p:blipFill>
        <p:spPr>
          <a:xfrm>
            <a:off x="4058823" y="3341890"/>
            <a:ext cx="4083049" cy="573002"/>
          </a:xfrm>
          <a:prstGeom prst="rect">
            <a:avLst/>
          </a:prstGeom>
        </p:spPr>
      </p:pic>
      <p:pic>
        <p:nvPicPr>
          <p:cNvPr id="21" name="Picture 20">
            <a:extLst>
              <a:ext uri="{FF2B5EF4-FFF2-40B4-BE49-F238E27FC236}">
                <a16:creationId xmlns:a16="http://schemas.microsoft.com/office/drawing/2014/main" id="{D17E5009-8EBB-0D82-F4F0-6807F2202DAE}"/>
              </a:ext>
            </a:extLst>
          </p:cNvPr>
          <p:cNvPicPr>
            <a:picLocks noChangeAspect="1"/>
          </p:cNvPicPr>
          <p:nvPr/>
        </p:nvPicPr>
        <p:blipFill>
          <a:blip r:embed="rId4"/>
          <a:srcRect l="43256" t="53106" r="45028" b="44073"/>
          <a:stretch/>
        </p:blipFill>
        <p:spPr>
          <a:xfrm>
            <a:off x="4058822" y="2367677"/>
            <a:ext cx="4083050" cy="582665"/>
          </a:xfrm>
          <a:prstGeom prst="rect">
            <a:avLst/>
          </a:prstGeom>
        </p:spPr>
      </p:pic>
      <p:pic>
        <p:nvPicPr>
          <p:cNvPr id="22" name="Picture 21">
            <a:extLst>
              <a:ext uri="{FF2B5EF4-FFF2-40B4-BE49-F238E27FC236}">
                <a16:creationId xmlns:a16="http://schemas.microsoft.com/office/drawing/2014/main" id="{3B530EF3-9674-B6FB-91D0-8637295C55A1}"/>
              </a:ext>
            </a:extLst>
          </p:cNvPr>
          <p:cNvPicPr>
            <a:picLocks noChangeAspect="1"/>
          </p:cNvPicPr>
          <p:nvPr/>
        </p:nvPicPr>
        <p:blipFill>
          <a:blip r:embed="rId4"/>
          <a:srcRect l="43314" t="56898" r="46173" b="40328"/>
          <a:stretch/>
        </p:blipFill>
        <p:spPr>
          <a:xfrm>
            <a:off x="4058822" y="4294093"/>
            <a:ext cx="4083050" cy="573003"/>
          </a:xfrm>
          <a:prstGeom prst="rect">
            <a:avLst/>
          </a:prstGeom>
        </p:spPr>
      </p:pic>
      <p:pic>
        <p:nvPicPr>
          <p:cNvPr id="23" name="Picture 22">
            <a:extLst>
              <a:ext uri="{FF2B5EF4-FFF2-40B4-BE49-F238E27FC236}">
                <a16:creationId xmlns:a16="http://schemas.microsoft.com/office/drawing/2014/main" id="{EC88A081-6A45-95F2-090A-13BCB681A035}"/>
              </a:ext>
            </a:extLst>
          </p:cNvPr>
          <p:cNvPicPr>
            <a:picLocks noChangeAspect="1"/>
          </p:cNvPicPr>
          <p:nvPr/>
        </p:nvPicPr>
        <p:blipFill>
          <a:blip r:embed="rId4"/>
          <a:srcRect l="43315" t="60995" r="47309" b="36127"/>
          <a:stretch/>
        </p:blipFill>
        <p:spPr>
          <a:xfrm>
            <a:off x="4054475" y="6145266"/>
            <a:ext cx="4083050" cy="594361"/>
          </a:xfrm>
          <a:prstGeom prst="rect">
            <a:avLst/>
          </a:prstGeom>
        </p:spPr>
      </p:pic>
      <p:pic>
        <p:nvPicPr>
          <p:cNvPr id="24" name="Picture 23">
            <a:extLst>
              <a:ext uri="{FF2B5EF4-FFF2-40B4-BE49-F238E27FC236}">
                <a16:creationId xmlns:a16="http://schemas.microsoft.com/office/drawing/2014/main" id="{1AD4BDC3-F8E5-8F3F-BC3F-10FF3A56F4B7}"/>
              </a:ext>
            </a:extLst>
          </p:cNvPr>
          <p:cNvPicPr>
            <a:picLocks noChangeAspect="1"/>
          </p:cNvPicPr>
          <p:nvPr/>
        </p:nvPicPr>
        <p:blipFill>
          <a:blip r:embed="rId4"/>
          <a:srcRect l="43373" t="64846" r="48497" b="32467"/>
          <a:stretch/>
        </p:blipFill>
        <p:spPr>
          <a:xfrm>
            <a:off x="8726489" y="6181843"/>
            <a:ext cx="3267730" cy="554945"/>
          </a:xfrm>
          <a:prstGeom prst="rect">
            <a:avLst/>
          </a:prstGeom>
        </p:spPr>
      </p:pic>
      <p:pic>
        <p:nvPicPr>
          <p:cNvPr id="25" name="Picture 24">
            <a:extLst>
              <a:ext uri="{FF2B5EF4-FFF2-40B4-BE49-F238E27FC236}">
                <a16:creationId xmlns:a16="http://schemas.microsoft.com/office/drawing/2014/main" id="{61A88183-1C9F-1D33-31F0-CE39EA0825EC}"/>
              </a:ext>
            </a:extLst>
          </p:cNvPr>
          <p:cNvPicPr>
            <a:picLocks noChangeAspect="1"/>
          </p:cNvPicPr>
          <p:nvPr/>
        </p:nvPicPr>
        <p:blipFill>
          <a:blip r:embed="rId4"/>
          <a:srcRect l="43344" t="68800" r="47280" b="28322"/>
          <a:stretch/>
        </p:blipFill>
        <p:spPr>
          <a:xfrm>
            <a:off x="8744747" y="2317573"/>
            <a:ext cx="3267731" cy="594361"/>
          </a:xfrm>
          <a:prstGeom prst="rect">
            <a:avLst/>
          </a:prstGeom>
        </p:spPr>
      </p:pic>
      <p:pic>
        <p:nvPicPr>
          <p:cNvPr id="26" name="Picture 25">
            <a:extLst>
              <a:ext uri="{FF2B5EF4-FFF2-40B4-BE49-F238E27FC236}">
                <a16:creationId xmlns:a16="http://schemas.microsoft.com/office/drawing/2014/main" id="{8A798F88-98A5-77D7-F1CC-D0250664913A}"/>
              </a:ext>
            </a:extLst>
          </p:cNvPr>
          <p:cNvPicPr>
            <a:picLocks noChangeAspect="1"/>
          </p:cNvPicPr>
          <p:nvPr/>
        </p:nvPicPr>
        <p:blipFill>
          <a:blip r:embed="rId4"/>
          <a:srcRect l="43315" t="72517" r="47309" b="24605"/>
          <a:stretch/>
        </p:blipFill>
        <p:spPr>
          <a:xfrm>
            <a:off x="375627" y="6145267"/>
            <a:ext cx="3267731" cy="594361"/>
          </a:xfrm>
          <a:prstGeom prst="rect">
            <a:avLst/>
          </a:prstGeom>
        </p:spPr>
      </p:pic>
      <p:pic>
        <p:nvPicPr>
          <p:cNvPr id="27" name="Picture 26">
            <a:extLst>
              <a:ext uri="{FF2B5EF4-FFF2-40B4-BE49-F238E27FC236}">
                <a16:creationId xmlns:a16="http://schemas.microsoft.com/office/drawing/2014/main" id="{33144045-A8BA-850D-96B5-48A357EEFC5D}"/>
              </a:ext>
            </a:extLst>
          </p:cNvPr>
          <p:cNvPicPr>
            <a:picLocks noChangeAspect="1"/>
          </p:cNvPicPr>
          <p:nvPr/>
        </p:nvPicPr>
        <p:blipFill>
          <a:blip r:embed="rId4"/>
          <a:srcRect l="43490" t="76734" r="47134" b="20388"/>
          <a:stretch/>
        </p:blipFill>
        <p:spPr>
          <a:xfrm>
            <a:off x="8701765" y="3345918"/>
            <a:ext cx="3267731" cy="594361"/>
          </a:xfrm>
          <a:prstGeom prst="rect">
            <a:avLst/>
          </a:prstGeom>
        </p:spPr>
      </p:pic>
      <p:pic>
        <p:nvPicPr>
          <p:cNvPr id="28" name="Picture 27">
            <a:extLst>
              <a:ext uri="{FF2B5EF4-FFF2-40B4-BE49-F238E27FC236}">
                <a16:creationId xmlns:a16="http://schemas.microsoft.com/office/drawing/2014/main" id="{8866A545-ED93-33E0-546F-938F75F9E2EE}"/>
              </a:ext>
            </a:extLst>
          </p:cNvPr>
          <p:cNvPicPr>
            <a:picLocks noChangeAspect="1"/>
          </p:cNvPicPr>
          <p:nvPr/>
        </p:nvPicPr>
        <p:blipFill>
          <a:blip r:embed="rId4"/>
          <a:srcRect l="43315" t="80547" r="47309" b="16575"/>
          <a:stretch/>
        </p:blipFill>
        <p:spPr>
          <a:xfrm>
            <a:off x="375628" y="5230142"/>
            <a:ext cx="3267731" cy="594361"/>
          </a:xfrm>
          <a:prstGeom prst="rect">
            <a:avLst/>
          </a:prstGeom>
        </p:spPr>
      </p:pic>
      <p:pic>
        <p:nvPicPr>
          <p:cNvPr id="29" name="Picture 28">
            <a:extLst>
              <a:ext uri="{FF2B5EF4-FFF2-40B4-BE49-F238E27FC236}">
                <a16:creationId xmlns:a16="http://schemas.microsoft.com/office/drawing/2014/main" id="{C69B6782-6FC7-392B-65D0-E16301C1EB73}"/>
              </a:ext>
            </a:extLst>
          </p:cNvPr>
          <p:cNvPicPr>
            <a:picLocks noChangeAspect="1"/>
          </p:cNvPicPr>
          <p:nvPr/>
        </p:nvPicPr>
        <p:blipFill>
          <a:blip r:embed="rId4"/>
          <a:srcRect l="43402" t="84351" r="47222" b="12771"/>
          <a:stretch/>
        </p:blipFill>
        <p:spPr>
          <a:xfrm>
            <a:off x="384175" y="4324049"/>
            <a:ext cx="3267731" cy="594361"/>
          </a:xfrm>
          <a:prstGeom prst="rect">
            <a:avLst/>
          </a:prstGeom>
        </p:spPr>
      </p:pic>
      <p:pic>
        <p:nvPicPr>
          <p:cNvPr id="30" name="Picture 29">
            <a:extLst>
              <a:ext uri="{FF2B5EF4-FFF2-40B4-BE49-F238E27FC236}">
                <a16:creationId xmlns:a16="http://schemas.microsoft.com/office/drawing/2014/main" id="{2765BEBC-FC76-5434-2F85-AE6BD4902952}"/>
              </a:ext>
            </a:extLst>
          </p:cNvPr>
          <p:cNvPicPr>
            <a:picLocks noChangeAspect="1"/>
          </p:cNvPicPr>
          <p:nvPr/>
        </p:nvPicPr>
        <p:blipFill>
          <a:blip r:embed="rId4"/>
          <a:srcRect l="43256" t="88342" r="47368" b="8780"/>
          <a:stretch/>
        </p:blipFill>
        <p:spPr>
          <a:xfrm>
            <a:off x="384176" y="3345872"/>
            <a:ext cx="3267731" cy="594361"/>
          </a:xfrm>
          <a:prstGeom prst="rect">
            <a:avLst/>
          </a:prstGeom>
        </p:spPr>
      </p:pic>
    </p:spTree>
    <p:extLst>
      <p:ext uri="{BB962C8B-B14F-4D97-AF65-F5344CB8AC3E}">
        <p14:creationId xmlns:p14="http://schemas.microsoft.com/office/powerpoint/2010/main" val="324963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136E7-4946-EEF9-689F-A5B490F7AD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02F763-A58B-1662-954B-51945A8BD3E7}"/>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49403D25-0D01-AE7C-2981-7A54C01C954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2FA231C-E7DD-3355-7E53-B6C42E707032}"/>
              </a:ext>
            </a:extLst>
          </p:cNvPr>
          <p:cNvPicPr>
            <a:picLocks noChangeAspect="1"/>
          </p:cNvPicPr>
          <p:nvPr/>
        </p:nvPicPr>
        <p:blipFill>
          <a:blip r:embed="rId2"/>
          <a:stretch>
            <a:fillRect/>
          </a:stretch>
        </p:blipFill>
        <p:spPr>
          <a:xfrm>
            <a:off x="0" y="0"/>
            <a:ext cx="12192000" cy="7492181"/>
          </a:xfrm>
          <a:prstGeom prst="rect">
            <a:avLst/>
          </a:prstGeom>
        </p:spPr>
      </p:pic>
      <p:sp>
        <p:nvSpPr>
          <p:cNvPr id="4" name="TextBox 3">
            <a:extLst>
              <a:ext uri="{FF2B5EF4-FFF2-40B4-BE49-F238E27FC236}">
                <a16:creationId xmlns:a16="http://schemas.microsoft.com/office/drawing/2014/main" id="{D51964B1-0B90-383C-E928-B3795917D58D}"/>
              </a:ext>
            </a:extLst>
          </p:cNvPr>
          <p:cNvSpPr txBox="1"/>
          <p:nvPr/>
        </p:nvSpPr>
        <p:spPr>
          <a:xfrm>
            <a:off x="2161022" y="0"/>
            <a:ext cx="9759715" cy="646331"/>
          </a:xfrm>
          <a:prstGeom prst="rect">
            <a:avLst/>
          </a:prstGeom>
          <a:noFill/>
        </p:spPr>
        <p:txBody>
          <a:bodyPr wrap="square" rtlCol="0">
            <a:spAutoFit/>
          </a:bodyPr>
          <a:lstStyle/>
          <a:p>
            <a:r>
              <a:rPr lang="en-US" sz="3600" b="1" u="sng" dirty="0">
                <a:effectLst>
                  <a:glow rad="63500">
                    <a:schemeClr val="accent5">
                      <a:satMod val="175000"/>
                      <a:alpha val="40000"/>
                    </a:schemeClr>
                  </a:glow>
                </a:effectLst>
                <a:latin typeface="Algerian" panose="04020705040A02060702" pitchFamily="82" charset="0"/>
              </a:rPr>
              <a:t>avoiding the phishing attacks</a:t>
            </a:r>
            <a:endParaRPr lang="en-IN" sz="3600" u="sng" dirty="0">
              <a:effectLst>
                <a:glow rad="63500">
                  <a:schemeClr val="accent5">
                    <a:satMod val="175000"/>
                    <a:alpha val="40000"/>
                  </a:schemeClr>
                </a:glow>
              </a:effectLst>
            </a:endParaRPr>
          </a:p>
        </p:txBody>
      </p:sp>
      <p:sp>
        <p:nvSpPr>
          <p:cNvPr id="2" name="TextBox 1">
            <a:extLst>
              <a:ext uri="{FF2B5EF4-FFF2-40B4-BE49-F238E27FC236}">
                <a16:creationId xmlns:a16="http://schemas.microsoft.com/office/drawing/2014/main" id="{6C03865A-6CE6-AACD-D4F2-4FC4619BA619}"/>
              </a:ext>
            </a:extLst>
          </p:cNvPr>
          <p:cNvSpPr txBox="1"/>
          <p:nvPr/>
        </p:nvSpPr>
        <p:spPr>
          <a:xfrm>
            <a:off x="472440" y="699102"/>
            <a:ext cx="11587480" cy="6247864"/>
          </a:xfrm>
          <a:prstGeom prst="rect">
            <a:avLst/>
          </a:prstGeom>
          <a:noFill/>
        </p:spPr>
        <p:txBody>
          <a:bodyPr wrap="square" rtlCol="0">
            <a:spAutoFit/>
          </a:bodyPr>
          <a:lstStyle/>
          <a:p>
            <a:pPr algn="just"/>
            <a:r>
              <a:rPr lang="en-US" sz="1600" b="0" i="0" dirty="0">
                <a:solidFill>
                  <a:schemeClr val="tx1">
                    <a:lumMod val="95000"/>
                  </a:schemeClr>
                </a:solidFill>
                <a:effectLst/>
                <a:latin typeface="Aptos Display" panose="020B0004020202020204" pitchFamily="34" charset="0"/>
              </a:rPr>
              <a:t>As much as we all might like to live in a “trust but verify” world, none of can afford to do that anymore. The digitally interconnected world we live in today is rife with online fraud because it offers cybercriminals limitless opportunities for impersonation and anonymity. Whether we like it or not, we all must adapt our attitudes and behavior to a “never trust, always verify” approach if we want to avoid being victimized.</a:t>
            </a:r>
          </a:p>
          <a:p>
            <a:pPr algn="just"/>
            <a:endParaRPr lang="en-US" sz="1600" b="0" i="0" dirty="0">
              <a:solidFill>
                <a:schemeClr val="tx1">
                  <a:lumMod val="95000"/>
                </a:schemeClr>
              </a:solidFill>
              <a:effectLst/>
              <a:latin typeface="Aptos Display" panose="020B0004020202020204" pitchFamily="34" charset="0"/>
            </a:endParaRPr>
          </a:p>
          <a:p>
            <a:pPr algn="just"/>
            <a:r>
              <a:rPr lang="en-US" sz="1600" b="0" i="0" dirty="0">
                <a:solidFill>
                  <a:schemeClr val="tx1">
                    <a:lumMod val="95000"/>
                  </a:schemeClr>
                </a:solidFill>
                <a:effectLst>
                  <a:glow rad="228600">
                    <a:schemeClr val="accent1">
                      <a:satMod val="175000"/>
                      <a:alpha val="40000"/>
                    </a:schemeClr>
                  </a:glow>
                </a:effectLst>
                <a:latin typeface="Aptos Display" panose="020B0004020202020204" pitchFamily="34" charset="0"/>
              </a:rPr>
              <a:t>Recommendations for individuals: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Be cautious about </a:t>
            </a:r>
            <a:r>
              <a:rPr lang="en-US" sz="1600" b="0" i="1" dirty="0">
                <a:solidFill>
                  <a:schemeClr val="tx1">
                    <a:lumMod val="95000"/>
                  </a:schemeClr>
                </a:solidFill>
                <a:effectLst/>
                <a:latin typeface="Aptos Display" panose="020B0004020202020204" pitchFamily="34" charset="0"/>
              </a:rPr>
              <a:t>all</a:t>
            </a:r>
            <a:r>
              <a:rPr lang="en-US" sz="1600" b="0" i="0" dirty="0">
                <a:solidFill>
                  <a:schemeClr val="tx1">
                    <a:lumMod val="95000"/>
                  </a:schemeClr>
                </a:solidFill>
                <a:effectLst/>
                <a:latin typeface="Aptos Display" panose="020B0004020202020204" pitchFamily="34" charset="0"/>
              </a:rPr>
              <a:t> unsolicited email and text messages.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Hover over embedded links (without clicking) to reveal the actual URL and compare it the link that’s shown.</a:t>
            </a:r>
          </a:p>
          <a:p>
            <a:pPr algn="just">
              <a:buFont typeface="Arial" panose="020B0604020202020204" pitchFamily="34" charset="0"/>
              <a:buChar char="•"/>
            </a:pPr>
            <a:r>
              <a:rPr lang="en-US" sz="1600" b="0" i="1" dirty="0">
                <a:solidFill>
                  <a:schemeClr val="tx1">
                    <a:lumMod val="95000"/>
                  </a:schemeClr>
                </a:solidFill>
                <a:effectLst/>
                <a:latin typeface="Aptos Display" panose="020B0004020202020204" pitchFamily="34" charset="0"/>
              </a:rPr>
              <a:t>Never</a:t>
            </a:r>
            <a:r>
              <a:rPr lang="en-US" sz="1600" b="0" i="0" dirty="0">
                <a:solidFill>
                  <a:schemeClr val="tx1">
                    <a:lumMod val="95000"/>
                  </a:schemeClr>
                </a:solidFill>
                <a:effectLst/>
                <a:latin typeface="Aptos Display" panose="020B0004020202020204" pitchFamily="34" charset="0"/>
              </a:rPr>
              <a:t> click embedded links, even if you think they’re trustworthy. Instead, use your browser to search for the correct URL.</a:t>
            </a:r>
          </a:p>
          <a:p>
            <a:pPr algn="just">
              <a:buFont typeface="Arial" panose="020B0604020202020204" pitchFamily="34" charset="0"/>
              <a:buChar char="•"/>
            </a:pPr>
            <a:r>
              <a:rPr lang="en-US" sz="1600" b="0" i="1" dirty="0">
                <a:solidFill>
                  <a:schemeClr val="tx1">
                    <a:lumMod val="95000"/>
                  </a:schemeClr>
                </a:solidFill>
                <a:effectLst/>
                <a:latin typeface="Aptos Display" panose="020B0004020202020204" pitchFamily="34" charset="0"/>
              </a:rPr>
              <a:t>Never</a:t>
            </a:r>
            <a:r>
              <a:rPr lang="en-US" sz="1600" b="0" i="0" dirty="0">
                <a:solidFill>
                  <a:schemeClr val="tx1">
                    <a:lumMod val="95000"/>
                  </a:schemeClr>
                </a:solidFill>
                <a:effectLst/>
                <a:latin typeface="Aptos Display" panose="020B0004020202020204" pitchFamily="34" charset="0"/>
              </a:rPr>
              <a:t> open attachments of any kind in unsolicited email. In email from known senders, separately verify attachments before opening them.</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Use anti-virus and anti-malware on your personal devices and keep them updated.</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Use </a:t>
            </a:r>
            <a:r>
              <a:rPr lang="en-US" sz="1600" b="0" i="0" dirty="0">
                <a:solidFill>
                  <a:schemeClr val="tx1">
                    <a:lumMod val="95000"/>
                  </a:schemeClr>
                </a:solidFill>
                <a:effectLst>
                  <a:glow rad="139700">
                    <a:schemeClr val="accent3">
                      <a:satMod val="175000"/>
                      <a:alpha val="40000"/>
                    </a:schemeClr>
                  </a:glow>
                </a:effectLst>
                <a:latin typeface="Aptos Display" panose="020B0004020202020204" pitchFamily="34" charset="0"/>
              </a:rPr>
              <a:t>multifactor authentication </a:t>
            </a:r>
            <a:r>
              <a:rPr lang="en-US" sz="1600" b="0" i="0" dirty="0">
                <a:solidFill>
                  <a:schemeClr val="tx1">
                    <a:lumMod val="95000"/>
                  </a:schemeClr>
                </a:solidFill>
                <a:effectLst/>
                <a:latin typeface="Aptos Display" panose="020B0004020202020204" pitchFamily="34" charset="0"/>
              </a:rPr>
              <a:t>on every account that offers it to prevent cybercriminals from accessing your accounts.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Use a password manager to avoid </a:t>
            </a:r>
            <a:r>
              <a:rPr lang="en-US" sz="1600" dirty="0">
                <a:solidFill>
                  <a:schemeClr val="tx1">
                    <a:lumMod val="95000"/>
                  </a:schemeClr>
                </a:solidFill>
                <a:latin typeface="Aptos Display" panose="020B0004020202020204" pitchFamily="34" charset="0"/>
              </a:rPr>
              <a:t> </a:t>
            </a:r>
            <a:r>
              <a:rPr lang="en-US" sz="1600" dirty="0">
                <a:solidFill>
                  <a:schemeClr val="tx1">
                    <a:lumMod val="95000"/>
                  </a:schemeClr>
                </a:solidFill>
                <a:effectLst>
                  <a:glow rad="228600">
                    <a:schemeClr val="accent3">
                      <a:satMod val="175000"/>
                      <a:alpha val="40000"/>
                    </a:schemeClr>
                  </a:glow>
                </a:effectLst>
                <a:latin typeface="Aptos Display" panose="020B0004020202020204" pitchFamily="34" charset="0"/>
              </a:rPr>
              <a:t>credential stuffing attacks</a:t>
            </a:r>
            <a:r>
              <a:rPr lang="en-US" sz="1600" dirty="0">
                <a:solidFill>
                  <a:schemeClr val="tx1">
                    <a:lumMod val="95000"/>
                  </a:schemeClr>
                </a:solidFill>
                <a:latin typeface="Aptos Display" panose="020B0004020202020204" pitchFamily="34" charset="0"/>
              </a:rPr>
              <a:t> </a:t>
            </a:r>
            <a:r>
              <a:rPr lang="en-US" sz="1600" b="0" i="0" dirty="0">
                <a:solidFill>
                  <a:schemeClr val="tx1">
                    <a:lumMod val="95000"/>
                  </a:schemeClr>
                </a:solidFill>
                <a:effectLst/>
                <a:latin typeface="Aptos Display" panose="020B0004020202020204" pitchFamily="34" charset="0"/>
              </a:rPr>
              <a:t>.</a:t>
            </a:r>
          </a:p>
          <a:p>
            <a:pPr algn="just">
              <a:buFont typeface="Arial" panose="020B0604020202020204" pitchFamily="34" charset="0"/>
              <a:buChar char="•"/>
            </a:pPr>
            <a:endParaRPr lang="en-US" sz="1600" b="0" i="0" dirty="0">
              <a:solidFill>
                <a:schemeClr val="tx1">
                  <a:lumMod val="95000"/>
                </a:schemeClr>
              </a:solidFill>
              <a:effectLst/>
              <a:latin typeface="Aptos Display" panose="020B0004020202020204" pitchFamily="34" charset="0"/>
            </a:endParaRPr>
          </a:p>
          <a:p>
            <a:pPr algn="just"/>
            <a:r>
              <a:rPr lang="en-US" sz="1600" b="0" i="0" dirty="0">
                <a:solidFill>
                  <a:schemeClr val="tx1">
                    <a:lumMod val="95000"/>
                  </a:schemeClr>
                </a:solidFill>
                <a:effectLst>
                  <a:glow rad="228600">
                    <a:schemeClr val="accent1">
                      <a:satMod val="175000"/>
                      <a:alpha val="40000"/>
                    </a:schemeClr>
                  </a:glow>
                </a:effectLst>
                <a:latin typeface="Aptos Display" panose="020B0004020202020204" pitchFamily="34" charset="0"/>
              </a:rPr>
              <a:t>Enterprises can help to mitigate phishing attacks by implementing the following </a:t>
            </a:r>
            <a:r>
              <a:rPr lang="en-US" sz="1600" dirty="0">
                <a:solidFill>
                  <a:schemeClr val="tx1">
                    <a:lumMod val="95000"/>
                  </a:schemeClr>
                </a:solidFill>
                <a:effectLst>
                  <a:glow rad="228600">
                    <a:schemeClr val="accent1">
                      <a:satMod val="175000"/>
                      <a:alpha val="40000"/>
                    </a:schemeClr>
                  </a:glow>
                </a:effectLst>
                <a:latin typeface="Aptos Display" panose="020B0004020202020204" pitchFamily="34" charset="0"/>
              </a:rPr>
              <a:t>security controls </a:t>
            </a:r>
            <a:r>
              <a:rPr lang="en-US" sz="1600" b="0" i="0" dirty="0">
                <a:solidFill>
                  <a:schemeClr val="tx1">
                    <a:lumMod val="95000"/>
                  </a:schemeClr>
                </a:solidFill>
                <a:effectLst>
                  <a:glow rad="228600">
                    <a:schemeClr val="accent1">
                      <a:satMod val="175000"/>
                      <a:alpha val="40000"/>
                    </a:schemeClr>
                  </a:glow>
                </a:effectLst>
                <a:latin typeface="Aptos Display" panose="020B0004020202020204" pitchFamily="34" charset="0"/>
              </a:rPr>
              <a:t>.</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Conduct regular and continually updated user training; this your most powerful weapon and should not be considered optional. Train users in attackers’ latest phishing tactics and how to recognize and respond to phishing across all delivery mechanisms (email, text, IM, social networking, and malvertising).</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Deploy multifactor authentication (MFA) to prevent credentials that have been compromised in phishing attacks from being used by attackers to access other apps and resources.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Use anti-virus and anti-malware solutions to automatically quarantine suspicious files and prevent installation of malware.</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Use a web filtering solution to block outbound traffic to phishing sites when employees inadvertently click malicious links.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Make it easy for employees to report suspected phishing emails.</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Inspect SSL/TLS-encrypted traffic to detect encrypted malware.</a:t>
            </a:r>
          </a:p>
          <a:p>
            <a:pPr algn="just">
              <a:buFont typeface="Arial" panose="020B0604020202020204" pitchFamily="34" charset="0"/>
              <a:buChar char="•"/>
            </a:pPr>
            <a:r>
              <a:rPr lang="en-US" sz="1600" b="0" i="0" dirty="0">
                <a:solidFill>
                  <a:schemeClr val="tx1">
                    <a:lumMod val="95000"/>
                  </a:schemeClr>
                </a:solidFill>
                <a:effectLst/>
                <a:latin typeface="Aptos Display" panose="020B0004020202020204" pitchFamily="34" charset="0"/>
              </a:rPr>
              <a:t>Inspect URLs within email messages to detect links to known malicious websites.</a:t>
            </a:r>
          </a:p>
          <a:p>
            <a:pPr algn="just"/>
            <a:endParaRPr lang="en-IN" sz="1600" dirty="0">
              <a:solidFill>
                <a:schemeClr val="tx1">
                  <a:lumMod val="95000"/>
                </a:schemeClr>
              </a:solidFill>
              <a:latin typeface="Aptos Display" panose="020B0004020202020204" pitchFamily="34" charset="0"/>
            </a:endParaRPr>
          </a:p>
        </p:txBody>
      </p:sp>
    </p:spTree>
    <p:extLst>
      <p:ext uri="{BB962C8B-B14F-4D97-AF65-F5344CB8AC3E}">
        <p14:creationId xmlns:p14="http://schemas.microsoft.com/office/powerpoint/2010/main" val="264198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0F6CF-CE77-847D-0BED-87AE0E003E0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80D4D51-637A-C5F0-C0AE-130EBF3B4CF5}"/>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7FCAEF90-2221-090B-ACB0-4A7A8E0CEAE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889E711-481E-D73F-8E37-9C38DB882AC9}"/>
              </a:ext>
            </a:extLst>
          </p:cNvPr>
          <p:cNvPicPr>
            <a:picLocks noChangeAspect="1"/>
          </p:cNvPicPr>
          <p:nvPr/>
        </p:nvPicPr>
        <p:blipFill>
          <a:blip r:embed="rId2"/>
          <a:stretch>
            <a:fillRect/>
          </a:stretch>
        </p:blipFill>
        <p:spPr>
          <a:xfrm>
            <a:off x="0" y="0"/>
            <a:ext cx="12192000" cy="7492181"/>
          </a:xfrm>
          <a:prstGeom prst="rect">
            <a:avLst/>
          </a:prstGeom>
        </p:spPr>
      </p:pic>
      <p:sp>
        <p:nvSpPr>
          <p:cNvPr id="4" name="TextBox 3">
            <a:extLst>
              <a:ext uri="{FF2B5EF4-FFF2-40B4-BE49-F238E27FC236}">
                <a16:creationId xmlns:a16="http://schemas.microsoft.com/office/drawing/2014/main" id="{25F9F8FE-96DD-D32F-CC6D-1A116B55C7D4}"/>
              </a:ext>
            </a:extLst>
          </p:cNvPr>
          <p:cNvSpPr txBox="1"/>
          <p:nvPr/>
        </p:nvSpPr>
        <p:spPr>
          <a:xfrm>
            <a:off x="1787396" y="26386"/>
            <a:ext cx="9759715" cy="646331"/>
          </a:xfrm>
          <a:prstGeom prst="rect">
            <a:avLst/>
          </a:prstGeom>
          <a:noFill/>
        </p:spPr>
        <p:txBody>
          <a:bodyPr wrap="square" rtlCol="0">
            <a:spAutoFit/>
          </a:bodyPr>
          <a:lstStyle/>
          <a:p>
            <a:r>
              <a:rPr lang="en-US" sz="3600" b="1" u="sng" dirty="0">
                <a:effectLst>
                  <a:glow rad="63500">
                    <a:schemeClr val="accent5">
                      <a:satMod val="175000"/>
                      <a:alpha val="40000"/>
                    </a:schemeClr>
                  </a:glow>
                </a:effectLst>
                <a:latin typeface="Algerian" panose="04020705040A02060702" pitchFamily="82" charset="0"/>
              </a:rPr>
              <a:t>Social engineering tactics /attacks</a:t>
            </a:r>
            <a:endParaRPr lang="en-IN" sz="3600" u="sng" dirty="0">
              <a:effectLst>
                <a:glow rad="63500">
                  <a:schemeClr val="accent5">
                    <a:satMod val="175000"/>
                    <a:alpha val="40000"/>
                  </a:schemeClr>
                </a:glow>
              </a:effectLst>
            </a:endParaRPr>
          </a:p>
        </p:txBody>
      </p:sp>
      <p:sp>
        <p:nvSpPr>
          <p:cNvPr id="2" name="TextBox 1">
            <a:extLst>
              <a:ext uri="{FF2B5EF4-FFF2-40B4-BE49-F238E27FC236}">
                <a16:creationId xmlns:a16="http://schemas.microsoft.com/office/drawing/2014/main" id="{84FAC27E-580F-C517-67BC-224B45206996}"/>
              </a:ext>
            </a:extLst>
          </p:cNvPr>
          <p:cNvSpPr txBox="1"/>
          <p:nvPr/>
        </p:nvSpPr>
        <p:spPr>
          <a:xfrm>
            <a:off x="472440" y="699102"/>
            <a:ext cx="11587480" cy="338554"/>
          </a:xfrm>
          <a:prstGeom prst="rect">
            <a:avLst/>
          </a:prstGeom>
          <a:noFill/>
        </p:spPr>
        <p:txBody>
          <a:bodyPr wrap="square" rtlCol="0">
            <a:spAutoFit/>
          </a:bodyPr>
          <a:lstStyle/>
          <a:p>
            <a:pPr algn="just"/>
            <a:endParaRPr lang="en-IN" sz="1600" dirty="0">
              <a:solidFill>
                <a:schemeClr val="tx1">
                  <a:lumMod val="95000"/>
                </a:schemeClr>
              </a:solidFill>
              <a:latin typeface="Aptos Display" panose="020B0004020202020204" pitchFamily="34" charset="0"/>
            </a:endParaRPr>
          </a:p>
        </p:txBody>
      </p:sp>
      <p:sp>
        <p:nvSpPr>
          <p:cNvPr id="11" name="TextBox 10">
            <a:extLst>
              <a:ext uri="{FF2B5EF4-FFF2-40B4-BE49-F238E27FC236}">
                <a16:creationId xmlns:a16="http://schemas.microsoft.com/office/drawing/2014/main" id="{E8E3737F-D7B7-5DAF-FD2A-459C55DFC144}"/>
              </a:ext>
            </a:extLst>
          </p:cNvPr>
          <p:cNvSpPr txBox="1"/>
          <p:nvPr/>
        </p:nvSpPr>
        <p:spPr>
          <a:xfrm>
            <a:off x="384269" y="998094"/>
            <a:ext cx="7986596" cy="1477328"/>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effectLst/>
                <a:latin typeface="Arial Black" panose="020B0A04020102020204" pitchFamily="34" charset="0"/>
              </a:rPr>
              <a:t>Social engineering is an attack vector that relies heavily on human interaction and often involves manipulating people into breaking normal security procedures and best practices to gain unauthorized access to systems, networks or physical locations or for financial gain.</a:t>
            </a:r>
            <a:endParaRPr lang="en-IN" dirty="0">
              <a:latin typeface="Arial Black" panose="020B0A04020102020204" pitchFamily="34" charset="0"/>
            </a:endParaRPr>
          </a:p>
        </p:txBody>
      </p:sp>
      <p:pic>
        <p:nvPicPr>
          <p:cNvPr id="13" name="Picture 12">
            <a:extLst>
              <a:ext uri="{FF2B5EF4-FFF2-40B4-BE49-F238E27FC236}">
                <a16:creationId xmlns:a16="http://schemas.microsoft.com/office/drawing/2014/main" id="{8843CAB4-E5CC-FC5F-6A36-BBE693ACC61A}"/>
              </a:ext>
            </a:extLst>
          </p:cNvPr>
          <p:cNvPicPr>
            <a:picLocks noChangeAspect="1"/>
          </p:cNvPicPr>
          <p:nvPr/>
        </p:nvPicPr>
        <p:blipFill>
          <a:blip r:embed="rId3"/>
          <a:srcRect l="5462" t="18331" r="6780" b="14871"/>
          <a:stretch/>
        </p:blipFill>
        <p:spPr>
          <a:xfrm>
            <a:off x="314633" y="3839278"/>
            <a:ext cx="5369208" cy="21387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21876D05-6BCE-99F6-80A6-E6009AF238D2}"/>
              </a:ext>
            </a:extLst>
          </p:cNvPr>
          <p:cNvSpPr txBox="1"/>
          <p:nvPr/>
        </p:nvSpPr>
        <p:spPr>
          <a:xfrm>
            <a:off x="1529924" y="3107131"/>
            <a:ext cx="2938625" cy="523220"/>
          </a:xfrm>
          <a:prstGeom prst="rect">
            <a:avLst/>
          </a:prstGeom>
          <a:noFill/>
        </p:spPr>
        <p:txBody>
          <a:bodyPr wrap="none" rtlCol="0">
            <a:spAutoFit/>
          </a:bodyPr>
          <a:lstStyle/>
          <a:p>
            <a:r>
              <a:rPr lang="en-US" sz="2800" b="1" dirty="0">
                <a:effectLst>
                  <a:glow rad="228600">
                    <a:schemeClr val="accent2">
                      <a:satMod val="175000"/>
                      <a:alpha val="40000"/>
                    </a:schemeClr>
                  </a:glow>
                </a:effectLst>
                <a:latin typeface="Algerian" panose="04020705040A02060702" pitchFamily="82" charset="0"/>
              </a:rPr>
              <a:t>HOW IT IS DONE ?</a:t>
            </a:r>
            <a:endParaRPr lang="en-IN" sz="2800" b="1" dirty="0">
              <a:effectLst>
                <a:glow rad="228600">
                  <a:schemeClr val="accent2">
                    <a:satMod val="175000"/>
                    <a:alpha val="40000"/>
                  </a:schemeClr>
                </a:glow>
              </a:effectLst>
              <a:latin typeface="Algerian" panose="04020705040A02060702" pitchFamily="82" charset="0"/>
            </a:endParaRPr>
          </a:p>
        </p:txBody>
      </p:sp>
      <p:pic>
        <p:nvPicPr>
          <p:cNvPr id="16" name="Picture 15">
            <a:extLst>
              <a:ext uri="{FF2B5EF4-FFF2-40B4-BE49-F238E27FC236}">
                <a16:creationId xmlns:a16="http://schemas.microsoft.com/office/drawing/2014/main" id="{A9C5A7A0-D34C-3BAD-9FED-D163F0877DB2}"/>
              </a:ext>
            </a:extLst>
          </p:cNvPr>
          <p:cNvPicPr>
            <a:picLocks noChangeAspect="1"/>
          </p:cNvPicPr>
          <p:nvPr/>
        </p:nvPicPr>
        <p:blipFill>
          <a:blip r:embed="rId4"/>
          <a:srcRect l="16601" t="3548" r="13364" b="7405"/>
          <a:stretch/>
        </p:blipFill>
        <p:spPr>
          <a:xfrm>
            <a:off x="8869106" y="672717"/>
            <a:ext cx="2938625" cy="16563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8" name="Picture 17">
            <a:extLst>
              <a:ext uri="{FF2B5EF4-FFF2-40B4-BE49-F238E27FC236}">
                <a16:creationId xmlns:a16="http://schemas.microsoft.com/office/drawing/2014/main" id="{6CC1C8A5-8510-281F-613D-122FC0038EEA}"/>
              </a:ext>
            </a:extLst>
          </p:cNvPr>
          <p:cNvPicPr>
            <a:picLocks noChangeAspect="1"/>
          </p:cNvPicPr>
          <p:nvPr/>
        </p:nvPicPr>
        <p:blipFill>
          <a:blip r:embed="rId5"/>
          <a:srcRect l="7903" r="7096" b="17601"/>
          <a:stretch/>
        </p:blipFill>
        <p:spPr>
          <a:xfrm>
            <a:off x="6508161" y="3306425"/>
            <a:ext cx="5266067" cy="267158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0725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80F62-560F-CA14-E4A2-8F9359DF6A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B7297B0-EFD6-E7CB-DC4F-162DC7D39C66}"/>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93F3BCCA-9318-F7AE-2721-FD529C806E06}"/>
              </a:ext>
            </a:extLst>
          </p:cNvPr>
          <p:cNvSpPr>
            <a:spLocks noGrp="1"/>
          </p:cNvSpPr>
          <p:nvPr>
            <p:ph type="subTitle" idx="1"/>
          </p:nvPr>
        </p:nvSpPr>
        <p:spPr/>
        <p:txBody>
          <a:bodyPr/>
          <a:lstStyle/>
          <a:p>
            <a:endParaRPr lang="en-IN"/>
          </a:p>
        </p:txBody>
      </p:sp>
      <p:pic>
        <p:nvPicPr>
          <p:cNvPr id="8" name="Picture 7">
            <a:extLst>
              <a:ext uri="{FF2B5EF4-FFF2-40B4-BE49-F238E27FC236}">
                <a16:creationId xmlns:a16="http://schemas.microsoft.com/office/drawing/2014/main" id="{D35A1714-B0C2-D499-F2AD-95932438870E}"/>
              </a:ext>
            </a:extLst>
          </p:cNvPr>
          <p:cNvPicPr>
            <a:picLocks noChangeAspect="1"/>
          </p:cNvPicPr>
          <p:nvPr/>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71659B30-DE5F-2C83-9564-1E4954240817}"/>
              </a:ext>
            </a:extLst>
          </p:cNvPr>
          <p:cNvPicPr>
            <a:picLocks noChangeAspect="1"/>
          </p:cNvPicPr>
          <p:nvPr/>
        </p:nvPicPr>
        <p:blipFill>
          <a:blip r:embed="rId3">
            <a:alphaModFix amt="85000"/>
            <a:extLst>
              <a:ext uri="{837473B0-CC2E-450A-ABE3-18F120FF3D39}">
                <a1611:picAttrSrcUrl xmlns:a1611="http://schemas.microsoft.com/office/drawing/2016/11/main" r:id="rId4"/>
              </a:ext>
            </a:extLst>
          </a:blip>
          <a:srcRect l="20000" t="44273" r="19778" b="41900"/>
          <a:stretch/>
        </p:blipFill>
        <p:spPr>
          <a:xfrm>
            <a:off x="3007360" y="3107752"/>
            <a:ext cx="6715760" cy="8673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89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AB1B9-39BD-7C19-70E2-4D5940B2F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D7F1E-1E35-0420-57D9-CB4A23BE42E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0157B56-2C10-0391-3AD2-E4DC2CAB60E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F12DACB-942F-145F-BC98-FFC27D8130C4}"/>
              </a:ext>
            </a:extLst>
          </p:cNvPr>
          <p:cNvPicPr>
            <a:picLocks noChangeAspect="1"/>
          </p:cNvPicPr>
          <p:nvPr/>
        </p:nvPicPr>
        <p:blipFill>
          <a:blip r:embed="rId2"/>
          <a:stretch>
            <a:fillRect/>
          </a:stretch>
        </p:blipFill>
        <p:spPr>
          <a:xfrm>
            <a:off x="0" y="0"/>
            <a:ext cx="12192000" cy="7492181"/>
          </a:xfrm>
          <a:prstGeom prst="rect">
            <a:avLst/>
          </a:prstGeom>
        </p:spPr>
      </p:pic>
      <p:sp>
        <p:nvSpPr>
          <p:cNvPr id="7" name="TextBox 6">
            <a:extLst>
              <a:ext uri="{FF2B5EF4-FFF2-40B4-BE49-F238E27FC236}">
                <a16:creationId xmlns:a16="http://schemas.microsoft.com/office/drawing/2014/main" id="{FF385753-F005-0131-FDAA-8D5AB202324C}"/>
              </a:ext>
            </a:extLst>
          </p:cNvPr>
          <p:cNvSpPr txBox="1"/>
          <p:nvPr/>
        </p:nvSpPr>
        <p:spPr>
          <a:xfrm>
            <a:off x="3547567" y="70705"/>
            <a:ext cx="4277133" cy="830997"/>
          </a:xfrm>
          <a:prstGeom prst="rect">
            <a:avLst/>
          </a:prstGeom>
          <a:noFill/>
        </p:spPr>
        <p:txBody>
          <a:bodyPr wrap="none" rtlCol="0">
            <a:spAutoFit/>
          </a:bodyPr>
          <a:lstStyle/>
          <a:p>
            <a:r>
              <a:rPr lang="en-US" sz="4800" b="1" u="sng" dirty="0">
                <a:latin typeface="Algerian" panose="04020705040A02060702" pitchFamily="82" charset="0"/>
              </a:rPr>
              <a:t>INTRODUCTION</a:t>
            </a:r>
            <a:endParaRPr lang="en-IN" sz="4800" b="1" u="sng" dirty="0">
              <a:latin typeface="Algerian" panose="04020705040A02060702" pitchFamily="82" charset="0"/>
            </a:endParaRPr>
          </a:p>
        </p:txBody>
      </p:sp>
      <p:sp>
        <p:nvSpPr>
          <p:cNvPr id="4" name="TextBox 3">
            <a:extLst>
              <a:ext uri="{FF2B5EF4-FFF2-40B4-BE49-F238E27FC236}">
                <a16:creationId xmlns:a16="http://schemas.microsoft.com/office/drawing/2014/main" id="{D7EAD298-492D-03D5-F6B4-B475323B1F0B}"/>
              </a:ext>
            </a:extLst>
          </p:cNvPr>
          <p:cNvSpPr txBox="1"/>
          <p:nvPr/>
        </p:nvSpPr>
        <p:spPr>
          <a:xfrm>
            <a:off x="639098" y="1269276"/>
            <a:ext cx="11149780" cy="2791149"/>
          </a:xfrm>
          <a:prstGeom prst="rect">
            <a:avLst/>
          </a:prstGeom>
          <a:noFill/>
        </p:spPr>
        <p:txBody>
          <a:bodyPr wrap="square" rtlCol="0">
            <a:spAutoFit/>
          </a:bodyPr>
          <a:lstStyle/>
          <a:p>
            <a:pPr algn="just">
              <a:lnSpc>
                <a:spcPct val="150000"/>
              </a:lnSpc>
            </a:pPr>
            <a:r>
              <a:rPr lang="en-US" sz="2400" b="0" i="0" dirty="0">
                <a:effectLst/>
                <a:latin typeface="Arial Rounded MT Bold" panose="020F0704030504030204" pitchFamily="34" charset="0"/>
              </a:rPr>
              <a:t>In This Day And Age, Cybersecurity Is At The Forefront Of Operational Priorities. High-profile Data Breaches Have Taught The Hard-earned Lesson That Protecting Data And Personally Identifiable Information (PII) Needs To Take Precedence. Among One Of The Most Prevalent Threats To Organizations Is Phishing. </a:t>
            </a:r>
            <a:endParaRPr lang="en-IN" sz="2400" dirty="0">
              <a:latin typeface="Arial Rounded MT Bold" panose="020F0704030504030204" pitchFamily="34" charset="0"/>
            </a:endParaRPr>
          </a:p>
        </p:txBody>
      </p:sp>
      <p:pic>
        <p:nvPicPr>
          <p:cNvPr id="14" name="Picture 13">
            <a:extLst>
              <a:ext uri="{FF2B5EF4-FFF2-40B4-BE49-F238E27FC236}">
                <a16:creationId xmlns:a16="http://schemas.microsoft.com/office/drawing/2014/main" id="{E58A9948-84C6-63B5-53C9-F1778B7A1741}"/>
              </a:ext>
            </a:extLst>
          </p:cNvPr>
          <p:cNvPicPr>
            <a:picLocks noChangeAspect="1"/>
          </p:cNvPicPr>
          <p:nvPr/>
        </p:nvPicPr>
        <p:blipFill>
          <a:blip r:embed="rId3"/>
          <a:stretch>
            <a:fillRect/>
          </a:stretch>
        </p:blipFill>
        <p:spPr>
          <a:xfrm>
            <a:off x="7741743" y="4253919"/>
            <a:ext cx="3931606" cy="23400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Box 14">
            <a:extLst>
              <a:ext uri="{FF2B5EF4-FFF2-40B4-BE49-F238E27FC236}">
                <a16:creationId xmlns:a16="http://schemas.microsoft.com/office/drawing/2014/main" id="{E3DD7F48-EEFF-492E-24C9-B52CC1E0D4A4}"/>
              </a:ext>
            </a:extLst>
          </p:cNvPr>
          <p:cNvSpPr txBox="1"/>
          <p:nvPr/>
        </p:nvSpPr>
        <p:spPr>
          <a:xfrm>
            <a:off x="7983793" y="5133443"/>
            <a:ext cx="2167581" cy="646331"/>
          </a:xfrm>
          <a:prstGeom prst="rect">
            <a:avLst/>
          </a:prstGeom>
          <a:noFill/>
        </p:spPr>
        <p:txBody>
          <a:bodyPr wrap="none" rtlCol="0">
            <a:spAutoFit/>
          </a:bodyPr>
          <a:lstStyle/>
          <a:p>
            <a:r>
              <a:rPr lang="en-US" sz="3600" b="1" dirty="0">
                <a:solidFill>
                  <a:schemeClr val="bg1"/>
                </a:solidFill>
                <a:latin typeface="Algerian" panose="04020705040A02060702" pitchFamily="82" charset="0"/>
              </a:rPr>
              <a:t>PHISHING</a:t>
            </a:r>
            <a:endParaRPr lang="en-IN" sz="36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83107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9D76-61E4-DE82-8B82-994209D9F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669F5-DFE9-2EDF-9750-22AB7BC8E79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BA2804E-F928-BDE4-149D-CEECE8C497C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A354A61-E755-A61E-F02C-591F870738B7}"/>
              </a:ext>
            </a:extLst>
          </p:cNvPr>
          <p:cNvPicPr>
            <a:picLocks noChangeAspect="1"/>
          </p:cNvPicPr>
          <p:nvPr/>
        </p:nvPicPr>
        <p:blipFill>
          <a:blip r:embed="rId2"/>
          <a:stretch>
            <a:fillRect/>
          </a:stretch>
        </p:blipFill>
        <p:spPr>
          <a:xfrm>
            <a:off x="0" y="0"/>
            <a:ext cx="12192000" cy="7492181"/>
          </a:xfrm>
          <a:prstGeom prst="rect">
            <a:avLst/>
          </a:prstGeom>
        </p:spPr>
      </p:pic>
      <p:sp>
        <p:nvSpPr>
          <p:cNvPr id="7" name="TextBox 6">
            <a:extLst>
              <a:ext uri="{FF2B5EF4-FFF2-40B4-BE49-F238E27FC236}">
                <a16:creationId xmlns:a16="http://schemas.microsoft.com/office/drawing/2014/main" id="{3576E085-F9C8-0668-6747-2C590862CAA9}"/>
              </a:ext>
            </a:extLst>
          </p:cNvPr>
          <p:cNvSpPr txBox="1"/>
          <p:nvPr/>
        </p:nvSpPr>
        <p:spPr>
          <a:xfrm>
            <a:off x="521110" y="153221"/>
            <a:ext cx="6479659" cy="923330"/>
          </a:xfrm>
          <a:prstGeom prst="rect">
            <a:avLst/>
          </a:prstGeom>
          <a:noFill/>
        </p:spPr>
        <p:txBody>
          <a:bodyPr wrap="none" rtlCol="0">
            <a:spAutoFit/>
          </a:bodyPr>
          <a:lstStyle/>
          <a:p>
            <a:r>
              <a:rPr lang="en-US" sz="5400" b="1" dirty="0">
                <a:latin typeface="Algerian" panose="04020705040A02060702" pitchFamily="82" charset="0"/>
              </a:rPr>
              <a:t>What is phishing ?</a:t>
            </a:r>
            <a:endParaRPr lang="en-IN" sz="5400" b="1" dirty="0">
              <a:latin typeface="Algerian" panose="04020705040A02060702" pitchFamily="82" charset="0"/>
            </a:endParaRPr>
          </a:p>
        </p:txBody>
      </p:sp>
      <p:sp>
        <p:nvSpPr>
          <p:cNvPr id="4" name="TextBox 3">
            <a:extLst>
              <a:ext uri="{FF2B5EF4-FFF2-40B4-BE49-F238E27FC236}">
                <a16:creationId xmlns:a16="http://schemas.microsoft.com/office/drawing/2014/main" id="{9FDE721D-C45F-46D0-ACCC-CABBD532E990}"/>
              </a:ext>
            </a:extLst>
          </p:cNvPr>
          <p:cNvSpPr txBox="1"/>
          <p:nvPr/>
        </p:nvSpPr>
        <p:spPr>
          <a:xfrm>
            <a:off x="521110" y="1243706"/>
            <a:ext cx="11051458" cy="3046988"/>
          </a:xfrm>
          <a:prstGeom prst="rect">
            <a:avLst/>
          </a:prstGeom>
          <a:noFill/>
        </p:spPr>
        <p:txBody>
          <a:bodyPr wrap="square" rtlCol="0">
            <a:spAutoFit/>
          </a:bodyPr>
          <a:lstStyle/>
          <a:p>
            <a:pPr algn="just"/>
            <a:r>
              <a:rPr lang="en-US" sz="2400" b="0" i="0" spc="-150" dirty="0">
                <a:effectLst/>
                <a:latin typeface="Arial Rounded MT Bold" panose="020F0704030504030204" pitchFamily="34" charset="0"/>
                <a:cs typeface="Arial" panose="020B0604020202020204" pitchFamily="34" charset="0"/>
              </a:rPr>
              <a:t>Phishing is a type of cyberattack that uses email (traditional phishing), phone (vishing or voice phishing) or text (smishing or SMS phishing) to entice individuals into providing personal or sensitive information to cybercriminals. This information can range from passwords, credit card information and social security numbers to details about a person or an organization. Attackers pose as legitimate representatives to gain this information, which is then used to access accounts or systems. Ultimately, once in the hands of adversaries, it often leads to identity theft or significant financial loss.</a:t>
            </a:r>
            <a:endParaRPr lang="en-IN" sz="2400" spc="-150" dirty="0">
              <a:latin typeface="Arial Rounded MT Bold" panose="020F07040305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8B917FA-8F83-3252-125D-0BDF5A423943}"/>
              </a:ext>
            </a:extLst>
          </p:cNvPr>
          <p:cNvPicPr>
            <a:picLocks noChangeAspect="1"/>
          </p:cNvPicPr>
          <p:nvPr/>
        </p:nvPicPr>
        <p:blipFill>
          <a:blip r:embed="rId3"/>
          <a:stretch>
            <a:fillRect/>
          </a:stretch>
        </p:blipFill>
        <p:spPr>
          <a:xfrm>
            <a:off x="5122606" y="3890298"/>
            <a:ext cx="6548284" cy="296770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46851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1206F-5405-A362-7616-668ED5A26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FEED-BBDC-E8B4-B06F-4D48E5F868D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B3D5ED9-8DA6-4C64-7AFD-3B86D23DA10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E9C20B6-96D8-86B0-4FD9-9F261F721F3B}"/>
              </a:ext>
            </a:extLst>
          </p:cNvPr>
          <p:cNvPicPr>
            <a:picLocks noChangeAspect="1"/>
          </p:cNvPicPr>
          <p:nvPr/>
        </p:nvPicPr>
        <p:blipFill>
          <a:blip r:embed="rId2"/>
          <a:stretch>
            <a:fillRect/>
          </a:stretch>
        </p:blipFill>
        <p:spPr>
          <a:xfrm>
            <a:off x="0" y="0"/>
            <a:ext cx="12192000" cy="7492181"/>
          </a:xfrm>
          <a:prstGeom prst="rect">
            <a:avLst/>
          </a:prstGeom>
        </p:spPr>
      </p:pic>
      <p:sp>
        <p:nvSpPr>
          <p:cNvPr id="7" name="TextBox 6">
            <a:extLst>
              <a:ext uri="{FF2B5EF4-FFF2-40B4-BE49-F238E27FC236}">
                <a16:creationId xmlns:a16="http://schemas.microsoft.com/office/drawing/2014/main" id="{261278A7-A231-C45F-04EC-BDC11C83DF70}"/>
              </a:ext>
            </a:extLst>
          </p:cNvPr>
          <p:cNvSpPr txBox="1"/>
          <p:nvPr/>
        </p:nvSpPr>
        <p:spPr>
          <a:xfrm>
            <a:off x="786581" y="237133"/>
            <a:ext cx="11405419" cy="769441"/>
          </a:xfrm>
          <a:prstGeom prst="rect">
            <a:avLst/>
          </a:prstGeom>
          <a:noFill/>
        </p:spPr>
        <p:txBody>
          <a:bodyPr wrap="square" rtlCol="0">
            <a:spAutoFit/>
          </a:bodyPr>
          <a:lstStyle/>
          <a:p>
            <a:r>
              <a:rPr lang="en-US" sz="4400" b="1" dirty="0">
                <a:latin typeface="Algerian" panose="04020705040A02060702" pitchFamily="82" charset="0"/>
              </a:rPr>
              <a:t>How does a phishing attack work?</a:t>
            </a:r>
            <a:endParaRPr lang="en-IN" sz="4400" b="1" dirty="0">
              <a:latin typeface="Algerian" panose="04020705040A02060702" pitchFamily="82" charset="0"/>
            </a:endParaRPr>
          </a:p>
        </p:txBody>
      </p:sp>
      <p:sp>
        <p:nvSpPr>
          <p:cNvPr id="6" name="TextBox 5">
            <a:extLst>
              <a:ext uri="{FF2B5EF4-FFF2-40B4-BE49-F238E27FC236}">
                <a16:creationId xmlns:a16="http://schemas.microsoft.com/office/drawing/2014/main" id="{B1A6F17B-1761-AAA7-522B-047D7A9BBBF2}"/>
              </a:ext>
            </a:extLst>
          </p:cNvPr>
          <p:cNvSpPr txBox="1"/>
          <p:nvPr/>
        </p:nvSpPr>
        <p:spPr>
          <a:xfrm>
            <a:off x="2517059" y="1036102"/>
            <a:ext cx="7010400" cy="707886"/>
          </a:xfrm>
          <a:prstGeom prst="rect">
            <a:avLst/>
          </a:prstGeom>
          <a:noFill/>
        </p:spPr>
        <p:txBody>
          <a:bodyPr wrap="square" rtlCol="0">
            <a:spAutoFit/>
          </a:bodyPr>
          <a:lstStyle/>
          <a:p>
            <a:r>
              <a:rPr lang="en-US" sz="4000" dirty="0">
                <a:effectLst>
                  <a:glow rad="228600">
                    <a:schemeClr val="accent1">
                      <a:satMod val="175000"/>
                      <a:alpha val="40000"/>
                    </a:schemeClr>
                  </a:glow>
                </a:effectLst>
                <a:latin typeface="Bodoni MT Black" panose="02070A03080606020203" pitchFamily="18" charset="0"/>
              </a:rPr>
              <a:t>Cycle of a Phishing Attack</a:t>
            </a:r>
            <a:endParaRPr lang="en-IN" sz="4000" dirty="0">
              <a:effectLst>
                <a:glow rad="228600">
                  <a:schemeClr val="accent1">
                    <a:satMod val="175000"/>
                    <a:alpha val="40000"/>
                  </a:schemeClr>
                </a:glow>
              </a:effectLst>
              <a:latin typeface="Bodoni MT Black" panose="02070A03080606020203" pitchFamily="18" charset="0"/>
            </a:endParaRPr>
          </a:p>
        </p:txBody>
      </p:sp>
      <p:pic>
        <p:nvPicPr>
          <p:cNvPr id="9" name="Picture 8">
            <a:extLst>
              <a:ext uri="{FF2B5EF4-FFF2-40B4-BE49-F238E27FC236}">
                <a16:creationId xmlns:a16="http://schemas.microsoft.com/office/drawing/2014/main" id="{83456FC2-A86E-A0E6-E4E5-F65F951DEAF6}"/>
              </a:ext>
            </a:extLst>
          </p:cNvPr>
          <p:cNvPicPr>
            <a:picLocks noChangeAspect="1"/>
          </p:cNvPicPr>
          <p:nvPr/>
        </p:nvPicPr>
        <p:blipFill>
          <a:blip r:embed="rId3"/>
          <a:stretch>
            <a:fillRect/>
          </a:stretch>
        </p:blipFill>
        <p:spPr>
          <a:xfrm>
            <a:off x="0" y="1803405"/>
            <a:ext cx="11572568" cy="5059472"/>
          </a:xfrm>
          <a:prstGeom prst="rect">
            <a:avLst/>
          </a:prstGeom>
        </p:spPr>
      </p:pic>
      <p:sp>
        <p:nvSpPr>
          <p:cNvPr id="12" name="TextBox 11">
            <a:extLst>
              <a:ext uri="{FF2B5EF4-FFF2-40B4-BE49-F238E27FC236}">
                <a16:creationId xmlns:a16="http://schemas.microsoft.com/office/drawing/2014/main" id="{8F0C7631-55E6-B9D4-F575-B7FC5620752E}"/>
              </a:ext>
            </a:extLst>
          </p:cNvPr>
          <p:cNvSpPr txBox="1"/>
          <p:nvPr/>
        </p:nvSpPr>
        <p:spPr>
          <a:xfrm>
            <a:off x="4454013" y="3289621"/>
            <a:ext cx="2821858" cy="584775"/>
          </a:xfrm>
          <a:prstGeom prst="rect">
            <a:avLst/>
          </a:prstGeom>
          <a:noFill/>
        </p:spPr>
        <p:txBody>
          <a:bodyPr wrap="square" rtlCol="0">
            <a:spAutoFit/>
          </a:bodyPr>
          <a:lstStyle/>
          <a:p>
            <a:pPr algn="ctr"/>
            <a:r>
              <a:rPr lang="en-US" sz="1600" b="1" dirty="0"/>
              <a:t>1.  Attacker sends phishing mail to target</a:t>
            </a:r>
            <a:endParaRPr lang="en-IN" sz="1600" b="1" dirty="0"/>
          </a:p>
        </p:txBody>
      </p:sp>
      <p:sp>
        <p:nvSpPr>
          <p:cNvPr id="13" name="TextBox 12">
            <a:extLst>
              <a:ext uri="{FF2B5EF4-FFF2-40B4-BE49-F238E27FC236}">
                <a16:creationId xmlns:a16="http://schemas.microsoft.com/office/drawing/2014/main" id="{03BF715C-C834-CB13-641C-D24CB88BA4D1}"/>
              </a:ext>
            </a:extLst>
          </p:cNvPr>
          <p:cNvSpPr txBox="1"/>
          <p:nvPr/>
        </p:nvSpPr>
        <p:spPr>
          <a:xfrm>
            <a:off x="2171397" y="3916269"/>
            <a:ext cx="997389" cy="369332"/>
          </a:xfrm>
          <a:prstGeom prst="rect">
            <a:avLst/>
          </a:prstGeom>
          <a:noFill/>
        </p:spPr>
        <p:txBody>
          <a:bodyPr wrap="none" rtlCol="0">
            <a:spAutoFit/>
          </a:bodyPr>
          <a:lstStyle/>
          <a:p>
            <a:pPr algn="ctr"/>
            <a:r>
              <a:rPr lang="en-US" sz="1800" b="1" dirty="0"/>
              <a:t>Hacker</a:t>
            </a:r>
            <a:endParaRPr lang="en-IN" sz="1800" b="1" dirty="0"/>
          </a:p>
        </p:txBody>
      </p:sp>
      <p:sp>
        <p:nvSpPr>
          <p:cNvPr id="14" name="TextBox 13">
            <a:extLst>
              <a:ext uri="{FF2B5EF4-FFF2-40B4-BE49-F238E27FC236}">
                <a16:creationId xmlns:a16="http://schemas.microsoft.com/office/drawing/2014/main" id="{41197516-6CFD-430C-B035-1CEB727A0089}"/>
              </a:ext>
            </a:extLst>
          </p:cNvPr>
          <p:cNvSpPr txBox="1"/>
          <p:nvPr/>
        </p:nvSpPr>
        <p:spPr>
          <a:xfrm>
            <a:off x="8885155" y="3874396"/>
            <a:ext cx="875561" cy="646331"/>
          </a:xfrm>
          <a:prstGeom prst="rect">
            <a:avLst/>
          </a:prstGeom>
          <a:noFill/>
        </p:spPr>
        <p:txBody>
          <a:bodyPr wrap="none" rtlCol="0">
            <a:spAutoFit/>
          </a:bodyPr>
          <a:lstStyle/>
          <a:p>
            <a:r>
              <a:rPr lang="en-US" sz="1800" b="1" dirty="0"/>
              <a:t>Target</a:t>
            </a:r>
            <a:endParaRPr lang="en-IN" sz="1800" b="1" dirty="0"/>
          </a:p>
          <a:p>
            <a:endParaRPr lang="en-IN" dirty="0"/>
          </a:p>
        </p:txBody>
      </p:sp>
      <p:sp>
        <p:nvSpPr>
          <p:cNvPr id="15" name="TextBox 14">
            <a:extLst>
              <a:ext uri="{FF2B5EF4-FFF2-40B4-BE49-F238E27FC236}">
                <a16:creationId xmlns:a16="http://schemas.microsoft.com/office/drawing/2014/main" id="{9BCE91E6-7998-B889-48B9-813DE879DE52}"/>
              </a:ext>
            </a:extLst>
          </p:cNvPr>
          <p:cNvSpPr txBox="1"/>
          <p:nvPr/>
        </p:nvSpPr>
        <p:spPr>
          <a:xfrm>
            <a:off x="9393364" y="4378641"/>
            <a:ext cx="2625214" cy="1107996"/>
          </a:xfrm>
          <a:prstGeom prst="rect">
            <a:avLst/>
          </a:prstGeom>
          <a:noFill/>
        </p:spPr>
        <p:txBody>
          <a:bodyPr wrap="square" rtlCol="0">
            <a:spAutoFit/>
          </a:bodyPr>
          <a:lstStyle/>
          <a:p>
            <a:r>
              <a:rPr lang="en-US" sz="1600" b="1" dirty="0"/>
              <a:t>2.  Victim clicks  on phishing link and visits fake website</a:t>
            </a:r>
            <a:endParaRPr lang="en-IN" sz="1600" b="1" dirty="0"/>
          </a:p>
          <a:p>
            <a:endParaRPr lang="en-IN" dirty="0"/>
          </a:p>
        </p:txBody>
      </p:sp>
      <p:sp>
        <p:nvSpPr>
          <p:cNvPr id="17" name="TextBox 16">
            <a:extLst>
              <a:ext uri="{FF2B5EF4-FFF2-40B4-BE49-F238E27FC236}">
                <a16:creationId xmlns:a16="http://schemas.microsoft.com/office/drawing/2014/main" id="{2C974F85-FDA5-1347-66D4-709BE1FD1D34}"/>
              </a:ext>
            </a:extLst>
          </p:cNvPr>
          <p:cNvSpPr txBox="1"/>
          <p:nvPr/>
        </p:nvSpPr>
        <p:spPr>
          <a:xfrm>
            <a:off x="4975122" y="6530720"/>
            <a:ext cx="2039341" cy="369332"/>
          </a:xfrm>
          <a:prstGeom prst="rect">
            <a:avLst/>
          </a:prstGeom>
          <a:noFill/>
        </p:spPr>
        <p:txBody>
          <a:bodyPr wrap="none" rtlCol="0">
            <a:spAutoFit/>
          </a:bodyPr>
          <a:lstStyle/>
          <a:p>
            <a:r>
              <a:rPr lang="en-US" sz="1800" b="1" dirty="0"/>
              <a:t>Phishing Website</a:t>
            </a:r>
            <a:endParaRPr lang="en-IN" dirty="0"/>
          </a:p>
        </p:txBody>
      </p:sp>
      <p:sp>
        <p:nvSpPr>
          <p:cNvPr id="18" name="TextBox 17">
            <a:extLst>
              <a:ext uri="{FF2B5EF4-FFF2-40B4-BE49-F238E27FC236}">
                <a16:creationId xmlns:a16="http://schemas.microsoft.com/office/drawing/2014/main" id="{0DF4F789-4084-B6F3-EE61-330E63C8B8CB}"/>
              </a:ext>
            </a:extLst>
          </p:cNvPr>
          <p:cNvSpPr txBox="1"/>
          <p:nvPr/>
        </p:nvSpPr>
        <p:spPr>
          <a:xfrm>
            <a:off x="3421625" y="4436835"/>
            <a:ext cx="2820003" cy="923330"/>
          </a:xfrm>
          <a:prstGeom prst="rect">
            <a:avLst/>
          </a:prstGeom>
          <a:noFill/>
        </p:spPr>
        <p:txBody>
          <a:bodyPr wrap="none" rtlCol="0">
            <a:spAutoFit/>
          </a:bodyPr>
          <a:lstStyle/>
          <a:p>
            <a:r>
              <a:rPr lang="en-US" sz="1800" b="1" dirty="0"/>
              <a:t>3. Hacker collects </a:t>
            </a:r>
          </a:p>
          <a:p>
            <a:r>
              <a:rPr lang="en-US" b="1" dirty="0"/>
              <a:t>    important credentials</a:t>
            </a:r>
            <a:endParaRPr lang="en-IN" dirty="0"/>
          </a:p>
          <a:p>
            <a:endParaRPr lang="en-IN" dirty="0"/>
          </a:p>
        </p:txBody>
      </p:sp>
      <p:sp>
        <p:nvSpPr>
          <p:cNvPr id="19" name="TextBox 18">
            <a:extLst>
              <a:ext uri="{FF2B5EF4-FFF2-40B4-BE49-F238E27FC236}">
                <a16:creationId xmlns:a16="http://schemas.microsoft.com/office/drawing/2014/main" id="{A983F83D-C818-7BFC-D60A-A20AA5087557}"/>
              </a:ext>
            </a:extLst>
          </p:cNvPr>
          <p:cNvSpPr txBox="1"/>
          <p:nvPr/>
        </p:nvSpPr>
        <p:spPr>
          <a:xfrm>
            <a:off x="1755909" y="6528759"/>
            <a:ext cx="2008883" cy="646331"/>
          </a:xfrm>
          <a:prstGeom prst="rect">
            <a:avLst/>
          </a:prstGeom>
          <a:noFill/>
        </p:spPr>
        <p:txBody>
          <a:bodyPr wrap="none" rtlCol="0">
            <a:spAutoFit/>
          </a:bodyPr>
          <a:lstStyle/>
          <a:p>
            <a:r>
              <a:rPr lang="en-US" b="1" dirty="0"/>
              <a:t>Original</a:t>
            </a:r>
            <a:r>
              <a:rPr lang="en-US" sz="1800" b="1" dirty="0"/>
              <a:t> Website</a:t>
            </a:r>
            <a:endParaRPr lang="en-IN" dirty="0"/>
          </a:p>
          <a:p>
            <a:endParaRPr lang="en-IN" dirty="0"/>
          </a:p>
        </p:txBody>
      </p:sp>
      <p:sp>
        <p:nvSpPr>
          <p:cNvPr id="20" name="TextBox 19">
            <a:extLst>
              <a:ext uri="{FF2B5EF4-FFF2-40B4-BE49-F238E27FC236}">
                <a16:creationId xmlns:a16="http://schemas.microsoft.com/office/drawing/2014/main" id="{3522F7D9-EF05-3A75-DA17-332C2CD763AB}"/>
              </a:ext>
            </a:extLst>
          </p:cNvPr>
          <p:cNvSpPr txBox="1"/>
          <p:nvPr/>
        </p:nvSpPr>
        <p:spPr>
          <a:xfrm>
            <a:off x="-244094" y="4100935"/>
            <a:ext cx="2247169" cy="1754326"/>
          </a:xfrm>
          <a:prstGeom prst="rect">
            <a:avLst/>
          </a:prstGeom>
          <a:noFill/>
        </p:spPr>
        <p:txBody>
          <a:bodyPr wrap="square" rtlCol="0">
            <a:spAutoFit/>
          </a:bodyPr>
          <a:lstStyle/>
          <a:p>
            <a:pPr algn="r"/>
            <a:r>
              <a:rPr lang="en-US" sz="1800" b="1" dirty="0"/>
              <a:t>4.  Hacker uses      victim’s credentials to access private information</a:t>
            </a:r>
            <a:endParaRPr lang="en-IN" dirty="0"/>
          </a:p>
          <a:p>
            <a:endParaRPr lang="en-IN" dirty="0"/>
          </a:p>
        </p:txBody>
      </p:sp>
    </p:spTree>
    <p:extLst>
      <p:ext uri="{BB962C8B-B14F-4D97-AF65-F5344CB8AC3E}">
        <p14:creationId xmlns:p14="http://schemas.microsoft.com/office/powerpoint/2010/main" val="2417285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3B27-D7CE-CF01-DE74-43C4B48E7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ED5D8-8654-6601-C34D-CF6B8434E42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8591802-11D7-CC58-EDC3-1FE254B5985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76AE609-34DE-F07C-5BEE-218DE33C661C}"/>
              </a:ext>
            </a:extLst>
          </p:cNvPr>
          <p:cNvPicPr>
            <a:picLocks noChangeAspect="1"/>
          </p:cNvPicPr>
          <p:nvPr/>
        </p:nvPicPr>
        <p:blipFill>
          <a:blip r:embed="rId2"/>
          <a:stretch>
            <a:fillRect/>
          </a:stretch>
        </p:blipFill>
        <p:spPr>
          <a:xfrm>
            <a:off x="0" y="-117590"/>
            <a:ext cx="12192000" cy="7492181"/>
          </a:xfrm>
          <a:prstGeom prst="rect">
            <a:avLst/>
          </a:prstGeom>
        </p:spPr>
      </p:pic>
      <p:sp>
        <p:nvSpPr>
          <p:cNvPr id="7" name="TextBox 6">
            <a:extLst>
              <a:ext uri="{FF2B5EF4-FFF2-40B4-BE49-F238E27FC236}">
                <a16:creationId xmlns:a16="http://schemas.microsoft.com/office/drawing/2014/main" id="{53FFE271-0BF5-7CA2-304A-D2E7FA32C6B6}"/>
              </a:ext>
            </a:extLst>
          </p:cNvPr>
          <p:cNvSpPr txBox="1"/>
          <p:nvPr/>
        </p:nvSpPr>
        <p:spPr>
          <a:xfrm>
            <a:off x="304190" y="289845"/>
            <a:ext cx="11772775" cy="830997"/>
          </a:xfrm>
          <a:prstGeom prst="rect">
            <a:avLst/>
          </a:prstGeom>
          <a:noFill/>
        </p:spPr>
        <p:txBody>
          <a:bodyPr wrap="none" rtlCol="0">
            <a:spAutoFit/>
          </a:bodyPr>
          <a:lstStyle/>
          <a:p>
            <a:r>
              <a:rPr lang="en-US" sz="4800" b="1" dirty="0">
                <a:latin typeface="Algerian" panose="04020705040A02060702" pitchFamily="82" charset="0"/>
              </a:rPr>
              <a:t>Characteristics of phishing attack</a:t>
            </a:r>
            <a:endParaRPr lang="en-IN" sz="4800" b="1" dirty="0">
              <a:latin typeface="Algerian" panose="04020705040A02060702" pitchFamily="82" charset="0"/>
            </a:endParaRPr>
          </a:p>
        </p:txBody>
      </p:sp>
      <p:sp>
        <p:nvSpPr>
          <p:cNvPr id="12" name="Rectangle: Rounded Corners 11">
            <a:extLst>
              <a:ext uri="{FF2B5EF4-FFF2-40B4-BE49-F238E27FC236}">
                <a16:creationId xmlns:a16="http://schemas.microsoft.com/office/drawing/2014/main" id="{C8547DA5-9F2B-E61B-A26B-37FC50589FAC}"/>
              </a:ext>
            </a:extLst>
          </p:cNvPr>
          <p:cNvSpPr/>
          <p:nvPr/>
        </p:nvSpPr>
        <p:spPr>
          <a:xfrm>
            <a:off x="168378" y="2010732"/>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Arial Black" panose="020B0A04020102020204" pitchFamily="34" charset="0"/>
              </a:rPr>
              <a:t>INDIRECT GREETINGS</a:t>
            </a:r>
            <a:endParaRPr lang="en-IN" sz="2800" b="1" dirty="0">
              <a:latin typeface="Arial Black" panose="020B0A04020102020204" pitchFamily="34" charset="0"/>
            </a:endParaRPr>
          </a:p>
        </p:txBody>
      </p:sp>
      <p:sp>
        <p:nvSpPr>
          <p:cNvPr id="22" name="Rectangle: Rounded Corners 21">
            <a:extLst>
              <a:ext uri="{FF2B5EF4-FFF2-40B4-BE49-F238E27FC236}">
                <a16:creationId xmlns:a16="http://schemas.microsoft.com/office/drawing/2014/main" id="{B96CF575-14F8-A5D1-BDA5-017BD59B8377}"/>
              </a:ext>
            </a:extLst>
          </p:cNvPr>
          <p:cNvSpPr/>
          <p:nvPr/>
        </p:nvSpPr>
        <p:spPr>
          <a:xfrm>
            <a:off x="3126658" y="2010732"/>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rial Black" panose="020B0A04020102020204" pitchFamily="34" charset="0"/>
              </a:rPr>
              <a:t>DOMAIN</a:t>
            </a:r>
            <a:endParaRPr lang="en-IN" sz="3200" b="1" dirty="0">
              <a:latin typeface="Arial Black" panose="020B0A04020102020204" pitchFamily="34" charset="0"/>
            </a:endParaRPr>
          </a:p>
          <a:p>
            <a:pPr algn="ctr"/>
            <a:endParaRPr lang="en-IN" dirty="0"/>
          </a:p>
        </p:txBody>
      </p:sp>
      <p:sp>
        <p:nvSpPr>
          <p:cNvPr id="23" name="Rectangle: Rounded Corners 22">
            <a:extLst>
              <a:ext uri="{FF2B5EF4-FFF2-40B4-BE49-F238E27FC236}">
                <a16:creationId xmlns:a16="http://schemas.microsoft.com/office/drawing/2014/main" id="{2D881132-1F71-6C90-25F7-8F3B27C00B3C}"/>
              </a:ext>
            </a:extLst>
          </p:cNvPr>
          <p:cNvSpPr/>
          <p:nvPr/>
        </p:nvSpPr>
        <p:spPr>
          <a:xfrm>
            <a:off x="6084938" y="1997621"/>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Arial Black" panose="020B0A04020102020204" pitchFamily="34" charset="0"/>
              </a:rPr>
              <a:t>TEXT WORDING</a:t>
            </a:r>
            <a:endParaRPr lang="en-IN" sz="2800" b="1" dirty="0">
              <a:latin typeface="Arial Black" panose="020B0A04020102020204" pitchFamily="34" charset="0"/>
            </a:endParaRPr>
          </a:p>
          <a:p>
            <a:pPr algn="ctr"/>
            <a:endParaRPr lang="en-IN" dirty="0"/>
          </a:p>
        </p:txBody>
      </p:sp>
      <p:sp>
        <p:nvSpPr>
          <p:cNvPr id="24" name="Rectangle: Rounded Corners 23">
            <a:extLst>
              <a:ext uri="{FF2B5EF4-FFF2-40B4-BE49-F238E27FC236}">
                <a16:creationId xmlns:a16="http://schemas.microsoft.com/office/drawing/2014/main" id="{87BA89B4-28D0-350A-0294-1934FCE13823}"/>
              </a:ext>
            </a:extLst>
          </p:cNvPr>
          <p:cNvSpPr/>
          <p:nvPr/>
        </p:nvSpPr>
        <p:spPr>
          <a:xfrm>
            <a:off x="9087467" y="2010732"/>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Arial Black" panose="020B0A04020102020204" pitchFamily="34" charset="0"/>
              </a:rPr>
              <a:t>ATTACHEMENTS</a:t>
            </a:r>
            <a:endParaRPr lang="en-IN" sz="2000" b="1" dirty="0">
              <a:latin typeface="Arial Black" panose="020B0A04020102020204" pitchFamily="34" charset="0"/>
            </a:endParaRPr>
          </a:p>
          <a:p>
            <a:pPr algn="ctr"/>
            <a:endParaRPr lang="en-IN" dirty="0"/>
          </a:p>
        </p:txBody>
      </p:sp>
      <p:sp>
        <p:nvSpPr>
          <p:cNvPr id="25" name="Rectangle: Rounded Corners 24">
            <a:extLst>
              <a:ext uri="{FF2B5EF4-FFF2-40B4-BE49-F238E27FC236}">
                <a16:creationId xmlns:a16="http://schemas.microsoft.com/office/drawing/2014/main" id="{2AB0E89E-527B-2A26-908A-91CC1323D477}"/>
              </a:ext>
            </a:extLst>
          </p:cNvPr>
          <p:cNvSpPr/>
          <p:nvPr/>
        </p:nvSpPr>
        <p:spPr>
          <a:xfrm>
            <a:off x="1417074" y="4311064"/>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atin typeface="Arial Black" panose="020B0A04020102020204" pitchFamily="34" charset="0"/>
              </a:rPr>
              <a:t>PERSONAL INFORMATION</a:t>
            </a:r>
            <a:endParaRPr lang="en-IN" sz="2400" b="1" dirty="0">
              <a:latin typeface="Arial Black" panose="020B0A04020102020204" pitchFamily="34" charset="0"/>
            </a:endParaRPr>
          </a:p>
          <a:p>
            <a:pPr algn="ctr"/>
            <a:endParaRPr lang="en-IN" dirty="0"/>
          </a:p>
        </p:txBody>
      </p:sp>
      <p:sp>
        <p:nvSpPr>
          <p:cNvPr id="26" name="Rectangle: Rounded Corners 25">
            <a:extLst>
              <a:ext uri="{FF2B5EF4-FFF2-40B4-BE49-F238E27FC236}">
                <a16:creationId xmlns:a16="http://schemas.microsoft.com/office/drawing/2014/main" id="{D44299CA-1E9A-5841-E2E4-EC4ED351F02E}"/>
              </a:ext>
            </a:extLst>
          </p:cNvPr>
          <p:cNvSpPr/>
          <p:nvPr/>
        </p:nvSpPr>
        <p:spPr>
          <a:xfrm>
            <a:off x="4583061" y="4311062"/>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rial Black" panose="020B0A04020102020204" pitchFamily="34" charset="0"/>
              </a:rPr>
              <a:t>URGENCY</a:t>
            </a:r>
            <a:endParaRPr lang="en-IN" sz="3200" b="1" dirty="0">
              <a:latin typeface="Arial Black" panose="020B0A04020102020204" pitchFamily="34" charset="0"/>
            </a:endParaRPr>
          </a:p>
          <a:p>
            <a:pPr algn="ctr"/>
            <a:endParaRPr lang="en-IN" dirty="0"/>
          </a:p>
        </p:txBody>
      </p:sp>
      <p:sp>
        <p:nvSpPr>
          <p:cNvPr id="27" name="Rectangle: Rounded Corners 26">
            <a:extLst>
              <a:ext uri="{FF2B5EF4-FFF2-40B4-BE49-F238E27FC236}">
                <a16:creationId xmlns:a16="http://schemas.microsoft.com/office/drawing/2014/main" id="{2EE4A152-8D88-48E6-39BA-F84AAE31BCED}"/>
              </a:ext>
            </a:extLst>
          </p:cNvPr>
          <p:cNvSpPr/>
          <p:nvPr/>
        </p:nvSpPr>
        <p:spPr>
          <a:xfrm>
            <a:off x="7749049" y="4311062"/>
            <a:ext cx="2789902" cy="1735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atin typeface="Arial Black" panose="020B0A04020102020204" pitchFamily="34" charset="0"/>
              </a:rPr>
              <a:t>IRRESISTIBLE OFFERS</a:t>
            </a:r>
            <a:endParaRPr lang="en-IN" sz="2400" b="1" dirty="0">
              <a:latin typeface="Arial Black" panose="020B0A04020102020204" pitchFamily="34" charset="0"/>
            </a:endParaRPr>
          </a:p>
          <a:p>
            <a:pPr algn="ctr"/>
            <a:endParaRPr lang="en-IN" dirty="0"/>
          </a:p>
        </p:txBody>
      </p:sp>
    </p:spTree>
    <p:extLst>
      <p:ext uri="{BB962C8B-B14F-4D97-AF65-F5344CB8AC3E}">
        <p14:creationId xmlns:p14="http://schemas.microsoft.com/office/powerpoint/2010/main" val="2198680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7B17-6424-31DC-8614-D198505A0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50AF4-1462-7CE3-C2CF-3032884D20E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88CDB2B-7AED-924E-D370-B0FA2E2FF3E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C1C29AB-1385-3C5A-3E74-B81DBD2C35CC}"/>
              </a:ext>
            </a:extLst>
          </p:cNvPr>
          <p:cNvPicPr>
            <a:picLocks noChangeAspect="1"/>
          </p:cNvPicPr>
          <p:nvPr/>
        </p:nvPicPr>
        <p:blipFill>
          <a:blip r:embed="rId2"/>
          <a:stretch>
            <a:fillRect/>
          </a:stretch>
        </p:blipFill>
        <p:spPr>
          <a:xfrm>
            <a:off x="0" y="0"/>
            <a:ext cx="12192000" cy="7492181"/>
          </a:xfrm>
          <a:prstGeom prst="rect">
            <a:avLst/>
          </a:prstGeom>
        </p:spPr>
      </p:pic>
      <p:sp>
        <p:nvSpPr>
          <p:cNvPr id="7" name="TextBox 6">
            <a:extLst>
              <a:ext uri="{FF2B5EF4-FFF2-40B4-BE49-F238E27FC236}">
                <a16:creationId xmlns:a16="http://schemas.microsoft.com/office/drawing/2014/main" id="{E5AC27F7-1FC8-3332-B1A9-12F2605C87AD}"/>
              </a:ext>
            </a:extLst>
          </p:cNvPr>
          <p:cNvSpPr txBox="1"/>
          <p:nvPr/>
        </p:nvSpPr>
        <p:spPr>
          <a:xfrm>
            <a:off x="1572909" y="249526"/>
            <a:ext cx="9871840" cy="923330"/>
          </a:xfrm>
          <a:prstGeom prst="rect">
            <a:avLst/>
          </a:prstGeom>
          <a:noFill/>
        </p:spPr>
        <p:txBody>
          <a:bodyPr wrap="square" rtlCol="0">
            <a:spAutoFit/>
          </a:bodyPr>
          <a:lstStyle/>
          <a:p>
            <a:r>
              <a:rPr lang="en-US" sz="5400" b="1" dirty="0">
                <a:latin typeface="Algerian" panose="04020705040A02060702" pitchFamily="82" charset="0"/>
              </a:rPr>
              <a:t>Types of phishing attacks</a:t>
            </a:r>
            <a:endParaRPr lang="en-IN" sz="5400" b="1" dirty="0">
              <a:latin typeface="Algerian" panose="04020705040A02060702" pitchFamily="82" charset="0"/>
            </a:endParaRPr>
          </a:p>
        </p:txBody>
      </p:sp>
      <p:sp>
        <p:nvSpPr>
          <p:cNvPr id="6" name="TextBox 5">
            <a:extLst>
              <a:ext uri="{FF2B5EF4-FFF2-40B4-BE49-F238E27FC236}">
                <a16:creationId xmlns:a16="http://schemas.microsoft.com/office/drawing/2014/main" id="{528AF47E-0C51-765C-E54D-7669E368DD91}"/>
              </a:ext>
            </a:extLst>
          </p:cNvPr>
          <p:cNvSpPr txBox="1"/>
          <p:nvPr/>
        </p:nvSpPr>
        <p:spPr>
          <a:xfrm>
            <a:off x="2662029" y="1299429"/>
            <a:ext cx="7445532" cy="584775"/>
          </a:xfrm>
          <a:prstGeom prst="rect">
            <a:avLst/>
          </a:prstGeom>
          <a:noFill/>
        </p:spPr>
        <p:txBody>
          <a:bodyPr wrap="square" rtlCol="0">
            <a:spAutoFit/>
          </a:bodyPr>
          <a:lstStyle/>
          <a:p>
            <a:r>
              <a:rPr lang="en-US" sz="3200" dirty="0">
                <a:effectLst>
                  <a:glow rad="101600">
                    <a:schemeClr val="accent1">
                      <a:satMod val="175000"/>
                      <a:alpha val="40000"/>
                    </a:schemeClr>
                  </a:glow>
                </a:effectLst>
                <a:latin typeface="Bodoni MT Black" panose="02070A03080606020203" pitchFamily="18" charset="0"/>
              </a:rPr>
              <a:t>5 Common Types of Phishing Are :</a:t>
            </a:r>
            <a:endParaRPr lang="en-IN" sz="3200" dirty="0">
              <a:effectLst>
                <a:glow rad="101600">
                  <a:schemeClr val="accent1">
                    <a:satMod val="175000"/>
                    <a:alpha val="40000"/>
                  </a:schemeClr>
                </a:glow>
              </a:effectLst>
              <a:latin typeface="Bodoni MT Black" panose="02070A03080606020203" pitchFamily="18" charset="0"/>
            </a:endParaRPr>
          </a:p>
        </p:txBody>
      </p:sp>
      <p:pic>
        <p:nvPicPr>
          <p:cNvPr id="8" name="Picture 7">
            <a:extLst>
              <a:ext uri="{FF2B5EF4-FFF2-40B4-BE49-F238E27FC236}">
                <a16:creationId xmlns:a16="http://schemas.microsoft.com/office/drawing/2014/main" id="{9259A641-873B-4714-CD73-D0FEB321A84C}"/>
              </a:ext>
            </a:extLst>
          </p:cNvPr>
          <p:cNvPicPr>
            <a:picLocks noChangeAspect="1"/>
          </p:cNvPicPr>
          <p:nvPr/>
        </p:nvPicPr>
        <p:blipFill>
          <a:blip r:embed="rId3"/>
          <a:srcRect l="4942" t="19198" r="67981" b="41451"/>
          <a:stretch/>
        </p:blipFill>
        <p:spPr>
          <a:xfrm>
            <a:off x="243919" y="2549779"/>
            <a:ext cx="1842407" cy="28506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5E87AC4D-0DBD-FBF5-8B33-029060C82E85}"/>
              </a:ext>
            </a:extLst>
          </p:cNvPr>
          <p:cNvPicPr>
            <a:picLocks noChangeAspect="1"/>
          </p:cNvPicPr>
          <p:nvPr/>
        </p:nvPicPr>
        <p:blipFill>
          <a:blip r:embed="rId3"/>
          <a:srcRect l="36030" t="19526" r="35227" b="41405"/>
          <a:stretch/>
        </p:blipFill>
        <p:spPr>
          <a:xfrm>
            <a:off x="2577938" y="2549779"/>
            <a:ext cx="1915404" cy="28506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1" name="Picture 20">
            <a:extLst>
              <a:ext uri="{FF2B5EF4-FFF2-40B4-BE49-F238E27FC236}">
                <a16:creationId xmlns:a16="http://schemas.microsoft.com/office/drawing/2014/main" id="{BACFF133-561F-051C-7E7E-226E34753169}"/>
              </a:ext>
            </a:extLst>
          </p:cNvPr>
          <p:cNvPicPr>
            <a:picLocks noChangeAspect="1"/>
          </p:cNvPicPr>
          <p:nvPr/>
        </p:nvPicPr>
        <p:blipFill>
          <a:blip r:embed="rId3"/>
          <a:srcRect l="67984" t="17102" r="5521" b="42796"/>
          <a:stretch/>
        </p:blipFill>
        <p:spPr>
          <a:xfrm>
            <a:off x="5063612" y="2516863"/>
            <a:ext cx="1915403" cy="28835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3" name="Picture 22">
            <a:extLst>
              <a:ext uri="{FF2B5EF4-FFF2-40B4-BE49-F238E27FC236}">
                <a16:creationId xmlns:a16="http://schemas.microsoft.com/office/drawing/2014/main" id="{CC8FA201-753F-CDE1-627B-712114E57CA5}"/>
              </a:ext>
            </a:extLst>
          </p:cNvPr>
          <p:cNvPicPr>
            <a:picLocks noChangeAspect="1"/>
          </p:cNvPicPr>
          <p:nvPr/>
        </p:nvPicPr>
        <p:blipFill>
          <a:blip r:embed="rId3"/>
          <a:srcRect l="16922" t="60821" r="51797" b="3638"/>
          <a:stretch/>
        </p:blipFill>
        <p:spPr>
          <a:xfrm>
            <a:off x="7470628" y="2516863"/>
            <a:ext cx="1915403" cy="29256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5" name="Picture 24">
            <a:extLst>
              <a:ext uri="{FF2B5EF4-FFF2-40B4-BE49-F238E27FC236}">
                <a16:creationId xmlns:a16="http://schemas.microsoft.com/office/drawing/2014/main" id="{34F3D045-A06D-F644-B03B-85FA4310F106}"/>
              </a:ext>
            </a:extLst>
          </p:cNvPr>
          <p:cNvPicPr>
            <a:picLocks noChangeAspect="1"/>
          </p:cNvPicPr>
          <p:nvPr/>
        </p:nvPicPr>
        <p:blipFill>
          <a:blip r:embed="rId3"/>
          <a:srcRect l="53693" t="60341" r="17163" b="3638"/>
          <a:stretch/>
        </p:blipFill>
        <p:spPr>
          <a:xfrm>
            <a:off x="9877644" y="2549778"/>
            <a:ext cx="1915403" cy="28927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3173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299-453F-5D50-CE65-B756789AA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B495A-2822-DE66-07B7-0C1ED40852E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5E68DCB-6B2E-F69D-E3E9-4B4B19F546C0}"/>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15E912A5-BBA5-8C70-31B5-84399A825994}"/>
              </a:ext>
            </a:extLst>
          </p:cNvPr>
          <p:cNvPicPr>
            <a:picLocks noChangeAspect="1"/>
          </p:cNvPicPr>
          <p:nvPr/>
        </p:nvPicPr>
        <p:blipFill>
          <a:blip r:embed="rId2"/>
          <a:stretch>
            <a:fillRect/>
          </a:stretch>
        </p:blipFill>
        <p:spPr>
          <a:xfrm>
            <a:off x="0" y="-117590"/>
            <a:ext cx="12192000" cy="7492181"/>
          </a:xfrm>
          <a:prstGeom prst="rect">
            <a:avLst/>
          </a:prstGeom>
        </p:spPr>
      </p:pic>
      <p:sp>
        <p:nvSpPr>
          <p:cNvPr id="4" name="TextBox 3">
            <a:extLst>
              <a:ext uri="{FF2B5EF4-FFF2-40B4-BE49-F238E27FC236}">
                <a16:creationId xmlns:a16="http://schemas.microsoft.com/office/drawing/2014/main" id="{9CF18123-3C65-0759-795A-7358E6988500}"/>
              </a:ext>
            </a:extLst>
          </p:cNvPr>
          <p:cNvSpPr txBox="1"/>
          <p:nvPr/>
        </p:nvSpPr>
        <p:spPr>
          <a:xfrm>
            <a:off x="3732764" y="-46658"/>
            <a:ext cx="4219939" cy="707886"/>
          </a:xfrm>
          <a:prstGeom prst="rect">
            <a:avLst/>
          </a:prstGeom>
          <a:noFill/>
        </p:spPr>
        <p:txBody>
          <a:bodyPr wrap="square" rtlCol="0">
            <a:spAutoFit/>
          </a:bodyPr>
          <a:lstStyle/>
          <a:p>
            <a:r>
              <a:rPr lang="en-US" sz="4000" b="1" u="sng" dirty="0">
                <a:effectLst>
                  <a:glow rad="228600">
                    <a:schemeClr val="accent1">
                      <a:satMod val="175000"/>
                      <a:alpha val="40000"/>
                    </a:schemeClr>
                  </a:glow>
                </a:effectLst>
                <a:latin typeface="Algerian" panose="04020705040A02060702" pitchFamily="82" charset="0"/>
              </a:rPr>
              <a:t>E-mail phishing</a:t>
            </a:r>
            <a:endParaRPr lang="en-IN" sz="4000" u="sng" dirty="0">
              <a:effectLst>
                <a:glow rad="228600">
                  <a:schemeClr val="accent1">
                    <a:satMod val="175000"/>
                    <a:alpha val="40000"/>
                  </a:schemeClr>
                </a:glow>
              </a:effectLst>
            </a:endParaRPr>
          </a:p>
        </p:txBody>
      </p:sp>
      <p:sp>
        <p:nvSpPr>
          <p:cNvPr id="13" name="TextBox 12">
            <a:extLst>
              <a:ext uri="{FF2B5EF4-FFF2-40B4-BE49-F238E27FC236}">
                <a16:creationId xmlns:a16="http://schemas.microsoft.com/office/drawing/2014/main" id="{E04C4D0B-78E2-153D-A3D6-8BC5FBEDA44F}"/>
              </a:ext>
            </a:extLst>
          </p:cNvPr>
          <p:cNvSpPr txBox="1"/>
          <p:nvPr/>
        </p:nvSpPr>
        <p:spPr>
          <a:xfrm>
            <a:off x="427530" y="1014247"/>
            <a:ext cx="9448801" cy="1200329"/>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0" i="0" spc="-150" dirty="0">
                <a:effectLst/>
                <a:latin typeface="Arial Black" panose="020B0A04020102020204" pitchFamily="34" charset="0"/>
              </a:rPr>
              <a:t>A phishing email is a fraudulent message crafted to trick recipients into revealing sensitive information like passwords or credit card numbers .</a:t>
            </a:r>
            <a:endParaRPr lang="en-IN" sz="2400" spc="-150" dirty="0">
              <a:latin typeface="Arial Black" panose="020B0A04020102020204" pitchFamily="34" charset="0"/>
            </a:endParaRPr>
          </a:p>
        </p:txBody>
      </p:sp>
      <p:pic>
        <p:nvPicPr>
          <p:cNvPr id="15" name="Picture 14">
            <a:extLst>
              <a:ext uri="{FF2B5EF4-FFF2-40B4-BE49-F238E27FC236}">
                <a16:creationId xmlns:a16="http://schemas.microsoft.com/office/drawing/2014/main" id="{CA3AF99D-621F-6095-D44F-C2CB95809089}"/>
              </a:ext>
            </a:extLst>
          </p:cNvPr>
          <p:cNvPicPr>
            <a:picLocks noChangeAspect="1"/>
          </p:cNvPicPr>
          <p:nvPr/>
        </p:nvPicPr>
        <p:blipFill>
          <a:blip r:embed="rId3"/>
          <a:srcRect l="17029" t="10896" r="15856" b="18136"/>
          <a:stretch/>
        </p:blipFill>
        <p:spPr>
          <a:xfrm>
            <a:off x="10706247" y="80198"/>
            <a:ext cx="1269443" cy="14166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96267883-F030-255D-8DD7-61AAD785A110}"/>
              </a:ext>
            </a:extLst>
          </p:cNvPr>
          <p:cNvPicPr>
            <a:picLocks noChangeAspect="1"/>
          </p:cNvPicPr>
          <p:nvPr/>
        </p:nvPicPr>
        <p:blipFill>
          <a:blip r:embed="rId4"/>
          <a:srcRect l="2966" t="25233" r="4338" b="9964"/>
          <a:stretch/>
        </p:blipFill>
        <p:spPr>
          <a:xfrm>
            <a:off x="196646" y="3628500"/>
            <a:ext cx="4955285" cy="1948592"/>
          </a:xfrm>
          <a:prstGeom prst="rect">
            <a:avLst/>
          </a:prstGeom>
        </p:spPr>
      </p:pic>
      <p:sp>
        <p:nvSpPr>
          <p:cNvPr id="18" name="TextBox 17">
            <a:extLst>
              <a:ext uri="{FF2B5EF4-FFF2-40B4-BE49-F238E27FC236}">
                <a16:creationId xmlns:a16="http://schemas.microsoft.com/office/drawing/2014/main" id="{F95B35E6-A737-95BF-4091-7DAC7A07A559}"/>
              </a:ext>
            </a:extLst>
          </p:cNvPr>
          <p:cNvSpPr txBox="1"/>
          <p:nvPr/>
        </p:nvSpPr>
        <p:spPr>
          <a:xfrm>
            <a:off x="873955" y="2819541"/>
            <a:ext cx="3600666" cy="923330"/>
          </a:xfrm>
          <a:prstGeom prst="rect">
            <a:avLst/>
          </a:prstGeom>
          <a:noFill/>
        </p:spPr>
        <p:txBody>
          <a:bodyPr wrap="none" rtlCol="0">
            <a:spAutoFit/>
          </a:bodyPr>
          <a:lstStyle/>
          <a:p>
            <a:r>
              <a:rPr lang="en-US" sz="3600" b="1" dirty="0">
                <a:effectLst>
                  <a:glow rad="139700">
                    <a:schemeClr val="accent5">
                      <a:satMod val="175000"/>
                      <a:alpha val="40000"/>
                    </a:schemeClr>
                  </a:glow>
                </a:effectLst>
                <a:latin typeface="Algerian" panose="04020705040A02060702" pitchFamily="82" charset="0"/>
              </a:rPr>
              <a:t>How it works ?</a:t>
            </a:r>
            <a:endParaRPr lang="en-IN" sz="3600" dirty="0">
              <a:effectLst>
                <a:glow rad="139700">
                  <a:schemeClr val="accent5">
                    <a:satMod val="175000"/>
                    <a:alpha val="40000"/>
                  </a:schemeClr>
                </a:glow>
              </a:effectLst>
            </a:endParaRPr>
          </a:p>
          <a:p>
            <a:endParaRPr lang="en-IN" dirty="0"/>
          </a:p>
        </p:txBody>
      </p:sp>
      <p:sp>
        <p:nvSpPr>
          <p:cNvPr id="19" name="TextBox 18">
            <a:extLst>
              <a:ext uri="{FF2B5EF4-FFF2-40B4-BE49-F238E27FC236}">
                <a16:creationId xmlns:a16="http://schemas.microsoft.com/office/drawing/2014/main" id="{36C6DFE7-25C3-BEC4-351C-0F8FE52FEBF2}"/>
              </a:ext>
            </a:extLst>
          </p:cNvPr>
          <p:cNvSpPr txBox="1"/>
          <p:nvPr/>
        </p:nvSpPr>
        <p:spPr>
          <a:xfrm>
            <a:off x="7661244" y="2596932"/>
            <a:ext cx="3600665" cy="1107996"/>
          </a:xfrm>
          <a:prstGeom prst="rect">
            <a:avLst/>
          </a:prstGeom>
          <a:noFill/>
        </p:spPr>
        <p:txBody>
          <a:bodyPr wrap="square" rtlCol="0">
            <a:spAutoFit/>
          </a:bodyPr>
          <a:lstStyle/>
          <a:p>
            <a:pPr algn="just"/>
            <a:r>
              <a:rPr lang="en-US" sz="2400" b="1" dirty="0">
                <a:effectLst>
                  <a:glow rad="228600">
                    <a:schemeClr val="accent4">
                      <a:satMod val="175000"/>
                      <a:alpha val="40000"/>
                    </a:schemeClr>
                  </a:glow>
                </a:effectLst>
                <a:latin typeface="Algerian" panose="04020705040A02060702" pitchFamily="82" charset="0"/>
              </a:rPr>
              <a:t>What to do if you get a phishing mail</a:t>
            </a:r>
            <a:endParaRPr lang="en-IN" sz="2400" dirty="0">
              <a:effectLst>
                <a:glow rad="228600">
                  <a:schemeClr val="accent4">
                    <a:satMod val="175000"/>
                    <a:alpha val="40000"/>
                  </a:schemeClr>
                </a:glow>
              </a:effectLst>
            </a:endParaRPr>
          </a:p>
          <a:p>
            <a:endParaRPr lang="en-IN" dirty="0"/>
          </a:p>
        </p:txBody>
      </p:sp>
      <p:pic>
        <p:nvPicPr>
          <p:cNvPr id="21" name="Picture 20">
            <a:extLst>
              <a:ext uri="{FF2B5EF4-FFF2-40B4-BE49-F238E27FC236}">
                <a16:creationId xmlns:a16="http://schemas.microsoft.com/office/drawing/2014/main" id="{EF30CB43-4A97-1065-65B8-E128B5F7EC70}"/>
              </a:ext>
            </a:extLst>
          </p:cNvPr>
          <p:cNvPicPr>
            <a:picLocks noChangeAspect="1"/>
          </p:cNvPicPr>
          <p:nvPr/>
        </p:nvPicPr>
        <p:blipFill>
          <a:blip r:embed="rId5"/>
          <a:srcRect l="38791" t="42150" r="40322" b="22007"/>
          <a:stretch/>
        </p:blipFill>
        <p:spPr>
          <a:xfrm>
            <a:off x="6892413" y="3518648"/>
            <a:ext cx="4872057" cy="2985763"/>
          </a:xfrm>
          <a:prstGeom prst="rect">
            <a:avLst/>
          </a:prstGeom>
        </p:spPr>
      </p:pic>
    </p:spTree>
    <p:extLst>
      <p:ext uri="{BB962C8B-B14F-4D97-AF65-F5344CB8AC3E}">
        <p14:creationId xmlns:p14="http://schemas.microsoft.com/office/powerpoint/2010/main" val="380327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4A7E2-D375-60F1-77FC-35C62A5AA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D3722-C359-C085-3D04-07CC538C4CE1}"/>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008CFFF3-5F36-F1F2-AD62-4189020598B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E8DCBD4-9A5D-6373-4BD6-944AE4CBB763}"/>
              </a:ext>
            </a:extLst>
          </p:cNvPr>
          <p:cNvPicPr>
            <a:picLocks noChangeAspect="1"/>
          </p:cNvPicPr>
          <p:nvPr/>
        </p:nvPicPr>
        <p:blipFill>
          <a:blip r:embed="rId2"/>
          <a:stretch>
            <a:fillRect/>
          </a:stretch>
        </p:blipFill>
        <p:spPr>
          <a:xfrm>
            <a:off x="0" y="-117590"/>
            <a:ext cx="12192000" cy="7492181"/>
          </a:xfrm>
          <a:prstGeom prst="rect">
            <a:avLst/>
          </a:prstGeom>
        </p:spPr>
      </p:pic>
      <p:sp>
        <p:nvSpPr>
          <p:cNvPr id="4" name="TextBox 3">
            <a:extLst>
              <a:ext uri="{FF2B5EF4-FFF2-40B4-BE49-F238E27FC236}">
                <a16:creationId xmlns:a16="http://schemas.microsoft.com/office/drawing/2014/main" id="{2805400C-3D17-6382-699B-7E81C6157D5C}"/>
              </a:ext>
            </a:extLst>
          </p:cNvPr>
          <p:cNvSpPr txBox="1"/>
          <p:nvPr/>
        </p:nvSpPr>
        <p:spPr>
          <a:xfrm>
            <a:off x="3732764" y="-46658"/>
            <a:ext cx="4219939" cy="707886"/>
          </a:xfrm>
          <a:prstGeom prst="rect">
            <a:avLst/>
          </a:prstGeom>
          <a:noFill/>
        </p:spPr>
        <p:txBody>
          <a:bodyPr wrap="square" rtlCol="0">
            <a:spAutoFit/>
          </a:bodyPr>
          <a:lstStyle/>
          <a:p>
            <a:r>
              <a:rPr lang="en-US" sz="4000" b="1" u="sng" dirty="0">
                <a:effectLst>
                  <a:glow rad="228600">
                    <a:schemeClr val="accent1">
                      <a:satMod val="175000"/>
                      <a:alpha val="40000"/>
                    </a:schemeClr>
                  </a:glow>
                </a:effectLst>
                <a:latin typeface="Algerian" panose="04020705040A02060702" pitchFamily="82" charset="0"/>
              </a:rPr>
              <a:t>clone phishing</a:t>
            </a:r>
            <a:endParaRPr lang="en-IN" sz="4000" u="sng" dirty="0">
              <a:effectLst>
                <a:glow rad="228600">
                  <a:schemeClr val="accent1">
                    <a:satMod val="175000"/>
                    <a:alpha val="40000"/>
                  </a:schemeClr>
                </a:glow>
              </a:effectLst>
            </a:endParaRPr>
          </a:p>
        </p:txBody>
      </p:sp>
      <p:sp>
        <p:nvSpPr>
          <p:cNvPr id="13" name="TextBox 12">
            <a:extLst>
              <a:ext uri="{FF2B5EF4-FFF2-40B4-BE49-F238E27FC236}">
                <a16:creationId xmlns:a16="http://schemas.microsoft.com/office/drawing/2014/main" id="{48E39B9C-3E1E-D8B5-B95F-F6BACB85C69A}"/>
              </a:ext>
            </a:extLst>
          </p:cNvPr>
          <p:cNvSpPr txBox="1"/>
          <p:nvPr/>
        </p:nvSpPr>
        <p:spPr>
          <a:xfrm>
            <a:off x="302255" y="1296745"/>
            <a:ext cx="11587489" cy="1569660"/>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0" i="0" spc="-150" dirty="0">
                <a:effectLst/>
                <a:latin typeface="Arial Black" panose="020B0A04020102020204" pitchFamily="34" charset="0"/>
              </a:rPr>
              <a:t>Clone phishing, similar to thread hijacking, is a newer type of email-based threat where attackers clone a real email message with attachments and resend it pretending to be the original sender. The attachments are replaced with malware but look like the original documents.</a:t>
            </a:r>
            <a:endParaRPr lang="en-IN" sz="2400" spc="-150" dirty="0">
              <a:latin typeface="Arial Black" panose="020B0A04020102020204" pitchFamily="34" charset="0"/>
            </a:endParaRPr>
          </a:p>
        </p:txBody>
      </p:sp>
      <p:sp>
        <p:nvSpPr>
          <p:cNvPr id="18" name="TextBox 17">
            <a:extLst>
              <a:ext uri="{FF2B5EF4-FFF2-40B4-BE49-F238E27FC236}">
                <a16:creationId xmlns:a16="http://schemas.microsoft.com/office/drawing/2014/main" id="{E82496C6-115C-BEE4-3F6F-A4B4A43B4266}"/>
              </a:ext>
            </a:extLst>
          </p:cNvPr>
          <p:cNvSpPr txBox="1"/>
          <p:nvPr/>
        </p:nvSpPr>
        <p:spPr>
          <a:xfrm>
            <a:off x="888530" y="3196840"/>
            <a:ext cx="4954203" cy="1107996"/>
          </a:xfrm>
          <a:prstGeom prst="rect">
            <a:avLst/>
          </a:prstGeom>
          <a:noFill/>
        </p:spPr>
        <p:txBody>
          <a:bodyPr wrap="square" rtlCol="0">
            <a:spAutoFit/>
          </a:bodyPr>
          <a:lstStyle/>
          <a:p>
            <a:pPr algn="just"/>
            <a:r>
              <a:rPr lang="en-US" sz="2400" b="1" spc="-150" dirty="0">
                <a:effectLst>
                  <a:glow rad="228600">
                    <a:schemeClr val="accent3">
                      <a:satMod val="175000"/>
                      <a:alpha val="40000"/>
                    </a:schemeClr>
                  </a:glow>
                </a:effectLst>
                <a:latin typeface="Algerian" panose="04020705040A02060702" pitchFamily="82" charset="0"/>
              </a:rPr>
              <a:t>Techniques used by the scammers for clone phishing attacks</a:t>
            </a:r>
            <a:endParaRPr lang="en-IN" sz="2400" spc="-150" dirty="0">
              <a:effectLst>
                <a:glow rad="228600">
                  <a:schemeClr val="accent3">
                    <a:satMod val="175000"/>
                    <a:alpha val="40000"/>
                  </a:schemeClr>
                </a:glow>
              </a:effectLst>
            </a:endParaRPr>
          </a:p>
          <a:p>
            <a:endParaRPr lang="en-IN" spc="-150" dirty="0">
              <a:effectLst>
                <a:glow rad="228600">
                  <a:schemeClr val="accent3">
                    <a:satMod val="175000"/>
                    <a:alpha val="40000"/>
                  </a:schemeClr>
                </a:glow>
              </a:effectLst>
            </a:endParaRPr>
          </a:p>
        </p:txBody>
      </p:sp>
      <p:pic>
        <p:nvPicPr>
          <p:cNvPr id="7" name="Picture 6">
            <a:extLst>
              <a:ext uri="{FF2B5EF4-FFF2-40B4-BE49-F238E27FC236}">
                <a16:creationId xmlns:a16="http://schemas.microsoft.com/office/drawing/2014/main" id="{86C077D1-841A-201D-8142-46E1C98CB318}"/>
              </a:ext>
            </a:extLst>
          </p:cNvPr>
          <p:cNvPicPr>
            <a:picLocks noChangeAspect="1"/>
          </p:cNvPicPr>
          <p:nvPr/>
        </p:nvPicPr>
        <p:blipFill>
          <a:blip r:embed="rId3"/>
          <a:srcRect l="25477" t="31997" r="26477" b="18428"/>
          <a:stretch/>
        </p:blipFill>
        <p:spPr>
          <a:xfrm>
            <a:off x="774831" y="4130460"/>
            <a:ext cx="5181600" cy="2510952"/>
          </a:xfrm>
          <a:prstGeom prst="rect">
            <a:avLst/>
          </a:prstGeom>
        </p:spPr>
      </p:pic>
      <p:pic>
        <p:nvPicPr>
          <p:cNvPr id="9" name="Picture 8">
            <a:extLst>
              <a:ext uri="{FF2B5EF4-FFF2-40B4-BE49-F238E27FC236}">
                <a16:creationId xmlns:a16="http://schemas.microsoft.com/office/drawing/2014/main" id="{BF01C03C-13DC-072F-69BA-C3F4A3F770B7}"/>
              </a:ext>
            </a:extLst>
          </p:cNvPr>
          <p:cNvPicPr>
            <a:picLocks noChangeAspect="1"/>
          </p:cNvPicPr>
          <p:nvPr/>
        </p:nvPicPr>
        <p:blipFill>
          <a:blip r:embed="rId4"/>
          <a:srcRect l="19436" t="37419" r="36287" b="7670"/>
          <a:stretch/>
        </p:blipFill>
        <p:spPr>
          <a:xfrm>
            <a:off x="7214333" y="3373065"/>
            <a:ext cx="4073267" cy="2841431"/>
          </a:xfrm>
          <a:prstGeom prst="rect">
            <a:avLst/>
          </a:prstGeom>
        </p:spPr>
      </p:pic>
      <p:pic>
        <p:nvPicPr>
          <p:cNvPr id="12" name="Picture 11">
            <a:extLst>
              <a:ext uri="{FF2B5EF4-FFF2-40B4-BE49-F238E27FC236}">
                <a16:creationId xmlns:a16="http://schemas.microsoft.com/office/drawing/2014/main" id="{D3979D63-74F9-D722-AA4D-6ECBB33AA42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500002" y="2914288"/>
            <a:ext cx="1107996" cy="1107996"/>
          </a:xfrm>
          <a:prstGeom prst="rect">
            <a:avLst/>
          </a:prstGeom>
        </p:spPr>
      </p:pic>
    </p:spTree>
    <p:extLst>
      <p:ext uri="{BB962C8B-B14F-4D97-AF65-F5344CB8AC3E}">
        <p14:creationId xmlns:p14="http://schemas.microsoft.com/office/powerpoint/2010/main" val="1650049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9BE3F-C518-E5A2-DEA3-50E2BE0DEE4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3C17182-C8BB-C937-9420-368271DCAE9A}"/>
              </a:ext>
            </a:extLst>
          </p:cNvPr>
          <p:cNvSpPr>
            <a:spLocks noGrp="1"/>
          </p:cNvSpPr>
          <p:nvPr>
            <p:ph type="ctrTitle"/>
          </p:nvPr>
        </p:nvSpPr>
        <p:spPr/>
        <p:txBody>
          <a:bodyPr/>
          <a:lstStyle/>
          <a:p>
            <a:endParaRPr lang="en-IN"/>
          </a:p>
        </p:txBody>
      </p:sp>
      <p:sp>
        <p:nvSpPr>
          <p:cNvPr id="7" name="Subtitle 6">
            <a:extLst>
              <a:ext uri="{FF2B5EF4-FFF2-40B4-BE49-F238E27FC236}">
                <a16:creationId xmlns:a16="http://schemas.microsoft.com/office/drawing/2014/main" id="{AEE5B413-EB56-A3DC-3452-B8459590417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106AF58-0460-8BD9-F2CF-B88E2051CD71}"/>
              </a:ext>
            </a:extLst>
          </p:cNvPr>
          <p:cNvPicPr>
            <a:picLocks noChangeAspect="1"/>
          </p:cNvPicPr>
          <p:nvPr/>
        </p:nvPicPr>
        <p:blipFill>
          <a:blip r:embed="rId2"/>
          <a:stretch>
            <a:fillRect/>
          </a:stretch>
        </p:blipFill>
        <p:spPr>
          <a:xfrm>
            <a:off x="0" y="0"/>
            <a:ext cx="12192000" cy="7492181"/>
          </a:xfrm>
          <a:prstGeom prst="rect">
            <a:avLst/>
          </a:prstGeom>
        </p:spPr>
      </p:pic>
      <p:sp>
        <p:nvSpPr>
          <p:cNvPr id="4" name="TextBox 3">
            <a:extLst>
              <a:ext uri="{FF2B5EF4-FFF2-40B4-BE49-F238E27FC236}">
                <a16:creationId xmlns:a16="http://schemas.microsoft.com/office/drawing/2014/main" id="{79CEC161-62AD-1A66-7138-C2DF325EE2C7}"/>
              </a:ext>
            </a:extLst>
          </p:cNvPr>
          <p:cNvSpPr txBox="1"/>
          <p:nvPr/>
        </p:nvSpPr>
        <p:spPr>
          <a:xfrm>
            <a:off x="4637005" y="55339"/>
            <a:ext cx="2586756" cy="707886"/>
          </a:xfrm>
          <a:prstGeom prst="rect">
            <a:avLst/>
          </a:prstGeom>
          <a:noFill/>
        </p:spPr>
        <p:txBody>
          <a:bodyPr wrap="square" rtlCol="0">
            <a:spAutoFit/>
          </a:bodyPr>
          <a:lstStyle/>
          <a:p>
            <a:r>
              <a:rPr lang="en-US" sz="4000" b="1" u="sng" dirty="0">
                <a:effectLst>
                  <a:glow rad="228600">
                    <a:schemeClr val="accent1">
                      <a:satMod val="175000"/>
                      <a:alpha val="40000"/>
                    </a:schemeClr>
                  </a:glow>
                </a:effectLst>
                <a:latin typeface="Algerian" panose="04020705040A02060702" pitchFamily="82" charset="0"/>
              </a:rPr>
              <a:t>whaling</a:t>
            </a:r>
            <a:endParaRPr lang="en-IN" sz="4000" u="sng" dirty="0">
              <a:effectLst>
                <a:glow rad="228600">
                  <a:schemeClr val="accent1">
                    <a:satMod val="175000"/>
                    <a:alpha val="40000"/>
                  </a:schemeClr>
                </a:glow>
              </a:effectLst>
            </a:endParaRPr>
          </a:p>
        </p:txBody>
      </p:sp>
      <p:sp>
        <p:nvSpPr>
          <p:cNvPr id="13" name="TextBox 12">
            <a:extLst>
              <a:ext uri="{FF2B5EF4-FFF2-40B4-BE49-F238E27FC236}">
                <a16:creationId xmlns:a16="http://schemas.microsoft.com/office/drawing/2014/main" id="{56232B64-A245-CA73-3924-B65C836027FA}"/>
              </a:ext>
            </a:extLst>
          </p:cNvPr>
          <p:cNvSpPr txBox="1"/>
          <p:nvPr/>
        </p:nvSpPr>
        <p:spPr>
          <a:xfrm>
            <a:off x="427530" y="1014247"/>
            <a:ext cx="11439350" cy="1938992"/>
          </a:xfrm>
          <a:prstGeom prst="rect">
            <a:avLst/>
          </a:prstGeom>
          <a:noFill/>
        </p:spPr>
        <p:txBody>
          <a:bodyPr wrap="square" rtlCol="0">
            <a:spAutoFit/>
          </a:bodyPr>
          <a:lstStyle/>
          <a:p>
            <a:pPr marL="342900" indent="-342900" algn="just" fontAlgn="t">
              <a:buFont typeface="Wingdings" panose="05000000000000000000" pitchFamily="2" charset="2"/>
              <a:buChar char="q"/>
            </a:pPr>
            <a:r>
              <a:rPr lang="en-US" sz="2400" b="0" i="0" spc="-150" dirty="0">
                <a:effectLst/>
                <a:latin typeface="Arial Black" panose="020B0A04020102020204" pitchFamily="34" charset="0"/>
              </a:rPr>
              <a:t>A Whaling Attack, also known as Whaling Phishing, is a strategic phishing attack, targeted towards high profile executives, that is disguised as a permitted email. An attacker can prod the target for information that helps them access sensitive areas of the network, passwords, or other user information.</a:t>
            </a:r>
          </a:p>
        </p:txBody>
      </p:sp>
      <p:pic>
        <p:nvPicPr>
          <p:cNvPr id="17" name="Picture 16">
            <a:extLst>
              <a:ext uri="{FF2B5EF4-FFF2-40B4-BE49-F238E27FC236}">
                <a16:creationId xmlns:a16="http://schemas.microsoft.com/office/drawing/2014/main" id="{E4F9EA5A-B118-EFC5-CF53-92B516598001}"/>
              </a:ext>
            </a:extLst>
          </p:cNvPr>
          <p:cNvPicPr>
            <a:picLocks noChangeAspect="1"/>
          </p:cNvPicPr>
          <p:nvPr/>
        </p:nvPicPr>
        <p:blipFill>
          <a:blip r:embed="rId3"/>
          <a:srcRect l="1602" t="9338" r="1394" b="9688"/>
          <a:stretch/>
        </p:blipFill>
        <p:spPr>
          <a:xfrm>
            <a:off x="1645920" y="3278353"/>
            <a:ext cx="8741836" cy="3591560"/>
          </a:xfrm>
          <a:prstGeom prst="rect">
            <a:avLst/>
          </a:prstGeom>
        </p:spPr>
      </p:pic>
    </p:spTree>
    <p:extLst>
      <p:ext uri="{BB962C8B-B14F-4D97-AF65-F5344CB8AC3E}">
        <p14:creationId xmlns:p14="http://schemas.microsoft.com/office/powerpoint/2010/main" val="424873972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490</TotalTime>
  <Words>1164</Words>
  <Application>Microsoft Office PowerPoint</Application>
  <PresentationFormat>Widescreen</PresentationFormat>
  <Paragraphs>83</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Algerian</vt:lpstr>
      <vt:lpstr>Aptos Display</vt:lpstr>
      <vt:lpstr>Arial</vt:lpstr>
      <vt:lpstr>Arial Black</vt:lpstr>
      <vt:lpstr>Arial Rounded MT Bold</vt:lpstr>
      <vt:lpstr>Bodoni MT Black</vt:lpstr>
      <vt:lpstr>Calibri</vt:lpstr>
      <vt:lpstr>Century Gothic</vt:lpstr>
      <vt:lpstr>Wingdings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Shahenaz 23</dc:creator>
  <cp:lastModifiedBy>Shahenaz 23</cp:lastModifiedBy>
  <cp:revision>1</cp:revision>
  <dcterms:created xsi:type="dcterms:W3CDTF">2024-10-09T06:35:22Z</dcterms:created>
  <dcterms:modified xsi:type="dcterms:W3CDTF">2024-10-10T07:40:01Z</dcterms:modified>
</cp:coreProperties>
</file>